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Lst>
  <p:sldIdLst>
    <p:sldId id="259" r:id="rId2"/>
    <p:sldId id="274" r:id="rId3"/>
    <p:sldId id="273" r:id="rId4"/>
    <p:sldId id="262" r:id="rId5"/>
    <p:sldId id="277" r:id="rId6"/>
    <p:sldId id="264"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7E9"/>
    <a:srgbClr val="928B8F"/>
    <a:srgbClr val="138D77"/>
    <a:srgbClr val="7E5475"/>
    <a:srgbClr val="C6579A"/>
    <a:srgbClr val="084C6E"/>
    <a:srgbClr val="B0B0B0"/>
    <a:srgbClr val="A3F3E4"/>
    <a:srgbClr val="DEFAF5"/>
    <a:srgbClr val="74EC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6" autoAdjust="0"/>
    <p:restoredTop sz="94660"/>
  </p:normalViewPr>
  <p:slideViewPr>
    <p:cSldViewPr snapToGrid="0">
      <p:cViewPr varScale="1">
        <p:scale>
          <a:sx n="117" d="100"/>
          <a:sy n="117" d="100"/>
        </p:scale>
        <p:origin x="20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40A2E9-5D84-499F-889E-009CBD52B99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9F7FD20-13F4-4D5B-BFD3-C59DBCA14837}">
      <dgm:prSet custT="1"/>
      <dgm:spPr>
        <a:solidFill>
          <a:srgbClr val="C6579A"/>
        </a:solidFill>
      </dgm:spPr>
      <dgm:t>
        <a:bodyPr/>
        <a:lstStyle/>
        <a:p>
          <a:r>
            <a:rPr lang="en-GB" sz="1500" dirty="0"/>
            <a:t>A partnership approach where parents, staff in Early Years Settings and Schools, FE colleges, LA officers and reps. from other agencies work together as part of an area group with the intention of :</a:t>
          </a:r>
          <a:endParaRPr lang="en-US" sz="1500" dirty="0"/>
        </a:p>
      </dgm:t>
    </dgm:pt>
    <dgm:pt modelId="{A10F66A0-4CB3-4E54-81D4-EE212DE9A219}" type="parTrans" cxnId="{FEC6C907-0A72-4FDE-8C71-38DC90057937}">
      <dgm:prSet/>
      <dgm:spPr/>
      <dgm:t>
        <a:bodyPr/>
        <a:lstStyle/>
        <a:p>
          <a:endParaRPr lang="en-US"/>
        </a:p>
      </dgm:t>
    </dgm:pt>
    <dgm:pt modelId="{D215617B-ACFB-423D-B83D-60ADD7E4D661}" type="sibTrans" cxnId="{FEC6C907-0A72-4FDE-8C71-38DC90057937}">
      <dgm:prSet/>
      <dgm:spPr/>
      <dgm:t>
        <a:bodyPr/>
        <a:lstStyle/>
        <a:p>
          <a:endParaRPr lang="en-US"/>
        </a:p>
      </dgm:t>
    </dgm:pt>
    <dgm:pt modelId="{8B28FD5A-3287-43A0-84DD-F768C5CCE9A7}">
      <dgm:prSet custT="1"/>
      <dgm:spPr/>
      <dgm:t>
        <a:bodyPr/>
        <a:lstStyle/>
        <a:p>
          <a:r>
            <a:rPr lang="en-GB" sz="2400" dirty="0"/>
            <a:t>- Meeting Needs as Close to home as possible for CYP with SEND 0-25</a:t>
          </a:r>
          <a:endParaRPr lang="en-US" sz="2400" dirty="0"/>
        </a:p>
      </dgm:t>
    </dgm:pt>
    <dgm:pt modelId="{2E02CC44-E634-43E4-9351-4BF84082F2EB}" type="parTrans" cxnId="{B8BE2F2E-9F8D-47A0-BF1D-A03911475D02}">
      <dgm:prSet/>
      <dgm:spPr/>
      <dgm:t>
        <a:bodyPr/>
        <a:lstStyle/>
        <a:p>
          <a:endParaRPr lang="en-US"/>
        </a:p>
      </dgm:t>
    </dgm:pt>
    <dgm:pt modelId="{0BB9D68D-0CBF-4896-A1D1-0A55A477FAED}" type="sibTrans" cxnId="{B8BE2F2E-9F8D-47A0-BF1D-A03911475D02}">
      <dgm:prSet/>
      <dgm:spPr/>
      <dgm:t>
        <a:bodyPr/>
        <a:lstStyle/>
        <a:p>
          <a:endParaRPr lang="en-US"/>
        </a:p>
      </dgm:t>
    </dgm:pt>
    <dgm:pt modelId="{19E899CC-B35A-41D4-B9D2-F3A06AB984B9}">
      <dgm:prSet custT="1"/>
      <dgm:spPr/>
      <dgm:t>
        <a:bodyPr/>
        <a:lstStyle/>
        <a:p>
          <a:r>
            <a:rPr lang="en-GB" sz="2800" dirty="0"/>
            <a:t>- Improving outcomes for wellbeing and attainment</a:t>
          </a:r>
          <a:endParaRPr lang="en-US" sz="2800" dirty="0"/>
        </a:p>
      </dgm:t>
    </dgm:pt>
    <dgm:pt modelId="{6B891C39-7C4C-4C86-9D9E-DAECFC90423A}" type="parTrans" cxnId="{8ABC4144-C05D-4A3C-9535-DA4CF93712F2}">
      <dgm:prSet/>
      <dgm:spPr/>
      <dgm:t>
        <a:bodyPr/>
        <a:lstStyle/>
        <a:p>
          <a:endParaRPr lang="en-US"/>
        </a:p>
      </dgm:t>
    </dgm:pt>
    <dgm:pt modelId="{1C2745A9-2EBD-46CD-8066-8F4AE5D9D3EA}" type="sibTrans" cxnId="{8ABC4144-C05D-4A3C-9535-DA4CF93712F2}">
      <dgm:prSet/>
      <dgm:spPr/>
      <dgm:t>
        <a:bodyPr/>
        <a:lstStyle/>
        <a:p>
          <a:endParaRPr lang="en-US"/>
        </a:p>
      </dgm:t>
    </dgm:pt>
    <dgm:pt modelId="{91C7524B-33AB-4CC3-8618-049ABAF576A0}">
      <dgm:prSet custT="1"/>
      <dgm:spPr/>
      <dgm:t>
        <a:bodyPr/>
        <a:lstStyle/>
        <a:p>
          <a:r>
            <a:rPr lang="en-GB" sz="2400" dirty="0"/>
            <a:t>- Removing barriers to learning</a:t>
          </a:r>
          <a:endParaRPr lang="en-US" sz="2400" dirty="0"/>
        </a:p>
      </dgm:t>
    </dgm:pt>
    <dgm:pt modelId="{2F4CF39A-3D2A-422F-85E9-06D9CF0C1864}" type="parTrans" cxnId="{915449E4-BA83-4710-982A-B6B642CE3A8A}">
      <dgm:prSet/>
      <dgm:spPr/>
      <dgm:t>
        <a:bodyPr/>
        <a:lstStyle/>
        <a:p>
          <a:endParaRPr lang="en-US"/>
        </a:p>
      </dgm:t>
    </dgm:pt>
    <dgm:pt modelId="{AEE05F60-8696-418C-A1D1-F6CE6EA6BAD2}" type="sibTrans" cxnId="{915449E4-BA83-4710-982A-B6B642CE3A8A}">
      <dgm:prSet/>
      <dgm:spPr/>
      <dgm:t>
        <a:bodyPr/>
        <a:lstStyle/>
        <a:p>
          <a:endParaRPr lang="en-US"/>
        </a:p>
      </dgm:t>
    </dgm:pt>
    <dgm:pt modelId="{3FF010D2-8856-4AB2-B06C-7DD56705F23C}">
      <dgm:prSet custT="1"/>
      <dgm:spPr/>
      <dgm:t>
        <a:bodyPr/>
        <a:lstStyle/>
        <a:p>
          <a:r>
            <a:rPr lang="en-GB" sz="2400" dirty="0"/>
            <a:t>- Using resources more effectively</a:t>
          </a:r>
          <a:endParaRPr lang="en-US" sz="2400" dirty="0"/>
        </a:p>
      </dgm:t>
    </dgm:pt>
    <dgm:pt modelId="{653471E0-9271-4AE7-BF75-3FD2B978E241}" type="parTrans" cxnId="{8F90190E-310A-4D5A-9C48-9E29506408A7}">
      <dgm:prSet/>
      <dgm:spPr/>
      <dgm:t>
        <a:bodyPr/>
        <a:lstStyle/>
        <a:p>
          <a:endParaRPr lang="en-US"/>
        </a:p>
      </dgm:t>
    </dgm:pt>
    <dgm:pt modelId="{00D84082-F857-45B3-B0AC-3B4E038891DE}" type="sibTrans" cxnId="{8F90190E-310A-4D5A-9C48-9E29506408A7}">
      <dgm:prSet/>
      <dgm:spPr/>
      <dgm:t>
        <a:bodyPr/>
        <a:lstStyle/>
        <a:p>
          <a:endParaRPr lang="en-US"/>
        </a:p>
      </dgm:t>
    </dgm:pt>
    <dgm:pt modelId="{8C56B912-0776-4742-8337-A62486BEF532}" type="pres">
      <dgm:prSet presAssocID="{EC40A2E9-5D84-499F-889E-009CBD52B994}" presName="root" presStyleCnt="0">
        <dgm:presLayoutVars>
          <dgm:dir/>
          <dgm:resizeHandles val="exact"/>
        </dgm:presLayoutVars>
      </dgm:prSet>
      <dgm:spPr/>
    </dgm:pt>
    <dgm:pt modelId="{7146F44B-4289-4A41-9BBA-6CF832D5C01D}" type="pres">
      <dgm:prSet presAssocID="{F9F7FD20-13F4-4D5B-BFD3-C59DBCA14837}" presName="compNode" presStyleCnt="0"/>
      <dgm:spPr/>
    </dgm:pt>
    <dgm:pt modelId="{CCDFCE07-1726-4CD9-89EE-83211DF7DE62}" type="pres">
      <dgm:prSet presAssocID="{F9F7FD20-13F4-4D5B-BFD3-C59DBCA14837}" presName="bgRect" presStyleLbl="bgShp" presStyleIdx="0" presStyleCnt="5" custScaleY="117722" custLinFactNeighborY="1961"/>
      <dgm:spPr>
        <a:solidFill>
          <a:srgbClr val="C6579A"/>
        </a:solidFill>
      </dgm:spPr>
    </dgm:pt>
    <dgm:pt modelId="{2FC77374-623B-46A2-A9B7-0CDD928E532B}" type="pres">
      <dgm:prSet presAssocID="{F9F7FD20-13F4-4D5B-BFD3-C59DBCA14837}" presName="iconRect" presStyleLbl="node1" presStyleIdx="0" presStyleCnt="5"/>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hoolhouse"/>
        </a:ext>
      </dgm:extLst>
    </dgm:pt>
    <dgm:pt modelId="{B04FDC6D-B94B-4149-B24F-1D2C23C30596}" type="pres">
      <dgm:prSet presAssocID="{F9F7FD20-13F4-4D5B-BFD3-C59DBCA14837}" presName="spaceRect" presStyleCnt="0"/>
      <dgm:spPr/>
    </dgm:pt>
    <dgm:pt modelId="{98F21582-C3FD-4465-B321-3E0C34C25EBA}" type="pres">
      <dgm:prSet presAssocID="{F9F7FD20-13F4-4D5B-BFD3-C59DBCA14837}" presName="parTx" presStyleLbl="revTx" presStyleIdx="0" presStyleCnt="5">
        <dgm:presLayoutVars>
          <dgm:chMax val="0"/>
          <dgm:chPref val="0"/>
        </dgm:presLayoutVars>
      </dgm:prSet>
      <dgm:spPr/>
    </dgm:pt>
    <dgm:pt modelId="{B95D50A9-B6A0-4DF8-9255-1B6149768C9E}" type="pres">
      <dgm:prSet presAssocID="{D215617B-ACFB-423D-B83D-60ADD7E4D661}" presName="sibTrans" presStyleCnt="0"/>
      <dgm:spPr/>
    </dgm:pt>
    <dgm:pt modelId="{949B1DF5-3094-4459-8585-18693FF90408}" type="pres">
      <dgm:prSet presAssocID="{8B28FD5A-3287-43A0-84DD-F768C5CCE9A7}" presName="compNode" presStyleCnt="0"/>
      <dgm:spPr/>
    </dgm:pt>
    <dgm:pt modelId="{86D66B2A-FA0D-4201-A132-985D276FA00C}" type="pres">
      <dgm:prSet presAssocID="{8B28FD5A-3287-43A0-84DD-F768C5CCE9A7}" presName="bgRect" presStyleLbl="bgShp" presStyleIdx="1" presStyleCnt="5"/>
      <dgm:spPr>
        <a:solidFill>
          <a:srgbClr val="928B8F"/>
        </a:solidFill>
      </dgm:spPr>
    </dgm:pt>
    <dgm:pt modelId="{BBC8EB9E-F4D0-476F-A422-1DEBC01E7692}" type="pres">
      <dgm:prSet presAssocID="{8B28FD5A-3287-43A0-84DD-F768C5CCE9A7}" presName="iconRect" presStyleLbl="node1" presStyleIdx="1" presStyleCnt="5"/>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04D24259-B846-4A2B-95B1-43122DA90D23}" type="pres">
      <dgm:prSet presAssocID="{8B28FD5A-3287-43A0-84DD-F768C5CCE9A7}" presName="spaceRect" presStyleCnt="0"/>
      <dgm:spPr/>
    </dgm:pt>
    <dgm:pt modelId="{B01D8F92-39B9-420B-AE40-C52560ED82D3}" type="pres">
      <dgm:prSet presAssocID="{8B28FD5A-3287-43A0-84DD-F768C5CCE9A7}" presName="parTx" presStyleLbl="revTx" presStyleIdx="1" presStyleCnt="5">
        <dgm:presLayoutVars>
          <dgm:chMax val="0"/>
          <dgm:chPref val="0"/>
        </dgm:presLayoutVars>
      </dgm:prSet>
      <dgm:spPr/>
    </dgm:pt>
    <dgm:pt modelId="{0FBAE1B6-A8D8-4BC4-B911-0719AD4AF360}" type="pres">
      <dgm:prSet presAssocID="{0BB9D68D-0CBF-4896-A1D1-0A55A477FAED}" presName="sibTrans" presStyleCnt="0"/>
      <dgm:spPr/>
    </dgm:pt>
    <dgm:pt modelId="{55479038-4B23-464A-9F95-B624DB0178D7}" type="pres">
      <dgm:prSet presAssocID="{19E899CC-B35A-41D4-B9D2-F3A06AB984B9}" presName="compNode" presStyleCnt="0"/>
      <dgm:spPr/>
    </dgm:pt>
    <dgm:pt modelId="{5747DC5C-7F3A-4665-99AA-CB2553739B00}" type="pres">
      <dgm:prSet presAssocID="{19E899CC-B35A-41D4-B9D2-F3A06AB984B9}" presName="bgRect" presStyleLbl="bgShp" presStyleIdx="2" presStyleCnt="5"/>
      <dgm:spPr>
        <a:solidFill>
          <a:srgbClr val="7E5475"/>
        </a:solidFill>
      </dgm:spPr>
    </dgm:pt>
    <dgm:pt modelId="{F78CC554-1224-4084-A6ED-825317E50ADD}" type="pres">
      <dgm:prSet presAssocID="{19E899CC-B35A-41D4-B9D2-F3A06AB984B9}" presName="iconRect" presStyleLbl="node1" presStyleIdx="2" presStyleCnt="5"/>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4EDF1F7A-D49F-4910-B0EE-251415EDC183}" type="pres">
      <dgm:prSet presAssocID="{19E899CC-B35A-41D4-B9D2-F3A06AB984B9}" presName="spaceRect" presStyleCnt="0"/>
      <dgm:spPr/>
    </dgm:pt>
    <dgm:pt modelId="{6F0DB275-4FF1-4AA7-8A60-C31C4BC09B6B}" type="pres">
      <dgm:prSet presAssocID="{19E899CC-B35A-41D4-B9D2-F3A06AB984B9}" presName="parTx" presStyleLbl="revTx" presStyleIdx="2" presStyleCnt="5">
        <dgm:presLayoutVars>
          <dgm:chMax val="0"/>
          <dgm:chPref val="0"/>
        </dgm:presLayoutVars>
      </dgm:prSet>
      <dgm:spPr/>
    </dgm:pt>
    <dgm:pt modelId="{4FCB51DF-8C52-4A08-8A99-928C4EC24647}" type="pres">
      <dgm:prSet presAssocID="{1C2745A9-2EBD-46CD-8066-8F4AE5D9D3EA}" presName="sibTrans" presStyleCnt="0"/>
      <dgm:spPr/>
    </dgm:pt>
    <dgm:pt modelId="{D9F4D05C-B693-4B76-9174-FD48EDD2F1E2}" type="pres">
      <dgm:prSet presAssocID="{91C7524B-33AB-4CC3-8618-049ABAF576A0}" presName="compNode" presStyleCnt="0"/>
      <dgm:spPr/>
    </dgm:pt>
    <dgm:pt modelId="{363BD234-9C1C-47A2-9392-F2E8F38734C2}" type="pres">
      <dgm:prSet presAssocID="{91C7524B-33AB-4CC3-8618-049ABAF576A0}" presName="bgRect" presStyleLbl="bgShp" presStyleIdx="3" presStyleCnt="5" custLinFactNeighborX="-32534" custLinFactNeighborY="6308"/>
      <dgm:spPr>
        <a:solidFill>
          <a:srgbClr val="084C6E"/>
        </a:solidFill>
      </dgm:spPr>
    </dgm:pt>
    <dgm:pt modelId="{4BC83A7C-DD94-4345-A618-FA91EF152BE2}" type="pres">
      <dgm:prSet presAssocID="{91C7524B-33AB-4CC3-8618-049ABAF576A0}" presName="iconRect" presStyleLbl="node1" presStyleIdx="3" presStyleCnt="5"/>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6C2F6974-F830-4287-A9E8-221F1B2900DE}" type="pres">
      <dgm:prSet presAssocID="{91C7524B-33AB-4CC3-8618-049ABAF576A0}" presName="spaceRect" presStyleCnt="0"/>
      <dgm:spPr/>
    </dgm:pt>
    <dgm:pt modelId="{774FA02C-CF88-4181-8479-748BB3F355DD}" type="pres">
      <dgm:prSet presAssocID="{91C7524B-33AB-4CC3-8618-049ABAF576A0}" presName="parTx" presStyleLbl="revTx" presStyleIdx="3" presStyleCnt="5">
        <dgm:presLayoutVars>
          <dgm:chMax val="0"/>
          <dgm:chPref val="0"/>
        </dgm:presLayoutVars>
      </dgm:prSet>
      <dgm:spPr/>
    </dgm:pt>
    <dgm:pt modelId="{BF435C93-4CEA-4EF7-93AF-C40FD87069A8}" type="pres">
      <dgm:prSet presAssocID="{AEE05F60-8696-418C-A1D1-F6CE6EA6BAD2}" presName="sibTrans" presStyleCnt="0"/>
      <dgm:spPr/>
    </dgm:pt>
    <dgm:pt modelId="{878A72A8-F234-4F62-8FD8-F9134ED6FEE6}" type="pres">
      <dgm:prSet presAssocID="{3FF010D2-8856-4AB2-B06C-7DD56705F23C}" presName="compNode" presStyleCnt="0"/>
      <dgm:spPr/>
    </dgm:pt>
    <dgm:pt modelId="{09E49694-84C3-4BCA-935A-7654E4FE7987}" type="pres">
      <dgm:prSet presAssocID="{3FF010D2-8856-4AB2-B06C-7DD56705F23C}" presName="bgRect" presStyleLbl="bgShp" presStyleIdx="4" presStyleCnt="5" custLinFactNeighborY="5489"/>
      <dgm:spPr>
        <a:solidFill>
          <a:srgbClr val="138D77"/>
        </a:solidFill>
      </dgm:spPr>
    </dgm:pt>
    <dgm:pt modelId="{94E92F2B-B075-4575-BC76-FE5209EF836C}" type="pres">
      <dgm:prSet presAssocID="{3FF010D2-8856-4AB2-B06C-7DD56705F23C}" presName="iconRect" presStyleLbl="node1" presStyleIdx="4" presStyleCnt="5"/>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AA458A35-9572-4B26-ABF1-BFB82A1AE1A8}" type="pres">
      <dgm:prSet presAssocID="{3FF010D2-8856-4AB2-B06C-7DD56705F23C}" presName="spaceRect" presStyleCnt="0"/>
      <dgm:spPr/>
    </dgm:pt>
    <dgm:pt modelId="{6E617FD1-FEF3-4B46-A842-49B6BF728165}" type="pres">
      <dgm:prSet presAssocID="{3FF010D2-8856-4AB2-B06C-7DD56705F23C}" presName="parTx" presStyleLbl="revTx" presStyleIdx="4" presStyleCnt="5">
        <dgm:presLayoutVars>
          <dgm:chMax val="0"/>
          <dgm:chPref val="0"/>
        </dgm:presLayoutVars>
      </dgm:prSet>
      <dgm:spPr/>
    </dgm:pt>
  </dgm:ptLst>
  <dgm:cxnLst>
    <dgm:cxn modelId="{FEC6C907-0A72-4FDE-8C71-38DC90057937}" srcId="{EC40A2E9-5D84-499F-889E-009CBD52B994}" destId="{F9F7FD20-13F4-4D5B-BFD3-C59DBCA14837}" srcOrd="0" destOrd="0" parTransId="{A10F66A0-4CB3-4E54-81D4-EE212DE9A219}" sibTransId="{D215617B-ACFB-423D-B83D-60ADD7E4D661}"/>
    <dgm:cxn modelId="{8F90190E-310A-4D5A-9C48-9E29506408A7}" srcId="{EC40A2E9-5D84-499F-889E-009CBD52B994}" destId="{3FF010D2-8856-4AB2-B06C-7DD56705F23C}" srcOrd="4" destOrd="0" parTransId="{653471E0-9271-4AE7-BF75-3FD2B978E241}" sibTransId="{00D84082-F857-45B3-B0AC-3B4E038891DE}"/>
    <dgm:cxn modelId="{B8BE2F2E-9F8D-47A0-BF1D-A03911475D02}" srcId="{EC40A2E9-5D84-499F-889E-009CBD52B994}" destId="{8B28FD5A-3287-43A0-84DD-F768C5CCE9A7}" srcOrd="1" destOrd="0" parTransId="{2E02CC44-E634-43E4-9351-4BF84082F2EB}" sibTransId="{0BB9D68D-0CBF-4896-A1D1-0A55A477FAED}"/>
    <dgm:cxn modelId="{5A94A73C-F4A0-43D5-9A02-13BD61041A56}" type="presOf" srcId="{19E899CC-B35A-41D4-B9D2-F3A06AB984B9}" destId="{6F0DB275-4FF1-4AA7-8A60-C31C4BC09B6B}" srcOrd="0" destOrd="0" presId="urn:microsoft.com/office/officeart/2018/2/layout/IconVerticalSolidList"/>
    <dgm:cxn modelId="{8ABC4144-C05D-4A3C-9535-DA4CF93712F2}" srcId="{EC40A2E9-5D84-499F-889E-009CBD52B994}" destId="{19E899CC-B35A-41D4-B9D2-F3A06AB984B9}" srcOrd="2" destOrd="0" parTransId="{6B891C39-7C4C-4C86-9D9E-DAECFC90423A}" sibTransId="{1C2745A9-2EBD-46CD-8066-8F4AE5D9D3EA}"/>
    <dgm:cxn modelId="{3C201C60-3147-497E-A81F-7E27C7F69C45}" type="presOf" srcId="{8B28FD5A-3287-43A0-84DD-F768C5CCE9A7}" destId="{B01D8F92-39B9-420B-AE40-C52560ED82D3}" srcOrd="0" destOrd="0" presId="urn:microsoft.com/office/officeart/2018/2/layout/IconVerticalSolidList"/>
    <dgm:cxn modelId="{243ACD75-14F5-44C8-978A-56A1671130D7}" type="presOf" srcId="{91C7524B-33AB-4CC3-8618-049ABAF576A0}" destId="{774FA02C-CF88-4181-8479-748BB3F355DD}" srcOrd="0" destOrd="0" presId="urn:microsoft.com/office/officeart/2018/2/layout/IconVerticalSolidList"/>
    <dgm:cxn modelId="{082C83A5-8F6B-442E-863D-33855CFF1F2B}" type="presOf" srcId="{EC40A2E9-5D84-499F-889E-009CBD52B994}" destId="{8C56B912-0776-4742-8337-A62486BEF532}" srcOrd="0" destOrd="0" presId="urn:microsoft.com/office/officeart/2018/2/layout/IconVerticalSolidList"/>
    <dgm:cxn modelId="{06E36CD7-EF7F-423B-B4FC-AA6FDE066277}" type="presOf" srcId="{3FF010D2-8856-4AB2-B06C-7DD56705F23C}" destId="{6E617FD1-FEF3-4B46-A842-49B6BF728165}" srcOrd="0" destOrd="0" presId="urn:microsoft.com/office/officeart/2018/2/layout/IconVerticalSolidList"/>
    <dgm:cxn modelId="{DA7E74E1-DEA9-4674-8A95-D6C3F3450F15}" type="presOf" srcId="{F9F7FD20-13F4-4D5B-BFD3-C59DBCA14837}" destId="{98F21582-C3FD-4465-B321-3E0C34C25EBA}" srcOrd="0" destOrd="0" presId="urn:microsoft.com/office/officeart/2018/2/layout/IconVerticalSolidList"/>
    <dgm:cxn modelId="{915449E4-BA83-4710-982A-B6B642CE3A8A}" srcId="{EC40A2E9-5D84-499F-889E-009CBD52B994}" destId="{91C7524B-33AB-4CC3-8618-049ABAF576A0}" srcOrd="3" destOrd="0" parTransId="{2F4CF39A-3D2A-422F-85E9-06D9CF0C1864}" sibTransId="{AEE05F60-8696-418C-A1D1-F6CE6EA6BAD2}"/>
    <dgm:cxn modelId="{16E53B3C-8DCB-4180-9310-7CFBCF921D2E}" type="presParOf" srcId="{8C56B912-0776-4742-8337-A62486BEF532}" destId="{7146F44B-4289-4A41-9BBA-6CF832D5C01D}" srcOrd="0" destOrd="0" presId="urn:microsoft.com/office/officeart/2018/2/layout/IconVerticalSolidList"/>
    <dgm:cxn modelId="{2A7AD0D0-5186-4E03-AE14-46723418BE99}" type="presParOf" srcId="{7146F44B-4289-4A41-9BBA-6CF832D5C01D}" destId="{CCDFCE07-1726-4CD9-89EE-83211DF7DE62}" srcOrd="0" destOrd="0" presId="urn:microsoft.com/office/officeart/2018/2/layout/IconVerticalSolidList"/>
    <dgm:cxn modelId="{FCCAF043-2D3C-418A-BE59-6379C6C84CD4}" type="presParOf" srcId="{7146F44B-4289-4A41-9BBA-6CF832D5C01D}" destId="{2FC77374-623B-46A2-A9B7-0CDD928E532B}" srcOrd="1" destOrd="0" presId="urn:microsoft.com/office/officeart/2018/2/layout/IconVerticalSolidList"/>
    <dgm:cxn modelId="{919506C6-7866-444E-92D5-D5D78AD49A9C}" type="presParOf" srcId="{7146F44B-4289-4A41-9BBA-6CF832D5C01D}" destId="{B04FDC6D-B94B-4149-B24F-1D2C23C30596}" srcOrd="2" destOrd="0" presId="urn:microsoft.com/office/officeart/2018/2/layout/IconVerticalSolidList"/>
    <dgm:cxn modelId="{E8BFAE2B-788B-491A-B125-2FBC8585608D}" type="presParOf" srcId="{7146F44B-4289-4A41-9BBA-6CF832D5C01D}" destId="{98F21582-C3FD-4465-B321-3E0C34C25EBA}" srcOrd="3" destOrd="0" presId="urn:microsoft.com/office/officeart/2018/2/layout/IconVerticalSolidList"/>
    <dgm:cxn modelId="{8A80D09C-2BD2-4BDE-B3E0-7244900917BF}" type="presParOf" srcId="{8C56B912-0776-4742-8337-A62486BEF532}" destId="{B95D50A9-B6A0-4DF8-9255-1B6149768C9E}" srcOrd="1" destOrd="0" presId="urn:microsoft.com/office/officeart/2018/2/layout/IconVerticalSolidList"/>
    <dgm:cxn modelId="{93036AC6-BA11-4EDF-8287-DF68C6021487}" type="presParOf" srcId="{8C56B912-0776-4742-8337-A62486BEF532}" destId="{949B1DF5-3094-4459-8585-18693FF90408}" srcOrd="2" destOrd="0" presId="urn:microsoft.com/office/officeart/2018/2/layout/IconVerticalSolidList"/>
    <dgm:cxn modelId="{BAF643AB-897D-441B-B90B-7F3D5F40DEED}" type="presParOf" srcId="{949B1DF5-3094-4459-8585-18693FF90408}" destId="{86D66B2A-FA0D-4201-A132-985D276FA00C}" srcOrd="0" destOrd="0" presId="urn:microsoft.com/office/officeart/2018/2/layout/IconVerticalSolidList"/>
    <dgm:cxn modelId="{4027D2DD-E462-4E1F-BA62-38827BF9AD6A}" type="presParOf" srcId="{949B1DF5-3094-4459-8585-18693FF90408}" destId="{BBC8EB9E-F4D0-476F-A422-1DEBC01E7692}" srcOrd="1" destOrd="0" presId="urn:microsoft.com/office/officeart/2018/2/layout/IconVerticalSolidList"/>
    <dgm:cxn modelId="{788066A9-D998-4E9C-9AD4-A7EE471DDFCF}" type="presParOf" srcId="{949B1DF5-3094-4459-8585-18693FF90408}" destId="{04D24259-B846-4A2B-95B1-43122DA90D23}" srcOrd="2" destOrd="0" presId="urn:microsoft.com/office/officeart/2018/2/layout/IconVerticalSolidList"/>
    <dgm:cxn modelId="{380DA7A3-1336-4788-8FC6-5B6FBD01FA55}" type="presParOf" srcId="{949B1DF5-3094-4459-8585-18693FF90408}" destId="{B01D8F92-39B9-420B-AE40-C52560ED82D3}" srcOrd="3" destOrd="0" presId="urn:microsoft.com/office/officeart/2018/2/layout/IconVerticalSolidList"/>
    <dgm:cxn modelId="{784FFC04-DD6E-4E1F-B6A7-907A7665BF6A}" type="presParOf" srcId="{8C56B912-0776-4742-8337-A62486BEF532}" destId="{0FBAE1B6-A8D8-4BC4-B911-0719AD4AF360}" srcOrd="3" destOrd="0" presId="urn:microsoft.com/office/officeart/2018/2/layout/IconVerticalSolidList"/>
    <dgm:cxn modelId="{FD747774-E52D-4728-8E6D-C721B083A004}" type="presParOf" srcId="{8C56B912-0776-4742-8337-A62486BEF532}" destId="{55479038-4B23-464A-9F95-B624DB0178D7}" srcOrd="4" destOrd="0" presId="urn:microsoft.com/office/officeart/2018/2/layout/IconVerticalSolidList"/>
    <dgm:cxn modelId="{889A9CAF-051A-4618-9078-6DAECEC2CB36}" type="presParOf" srcId="{55479038-4B23-464A-9F95-B624DB0178D7}" destId="{5747DC5C-7F3A-4665-99AA-CB2553739B00}" srcOrd="0" destOrd="0" presId="urn:microsoft.com/office/officeart/2018/2/layout/IconVerticalSolidList"/>
    <dgm:cxn modelId="{0459FFFF-63DB-40AB-AE82-AD80F903DBF2}" type="presParOf" srcId="{55479038-4B23-464A-9F95-B624DB0178D7}" destId="{F78CC554-1224-4084-A6ED-825317E50ADD}" srcOrd="1" destOrd="0" presId="urn:microsoft.com/office/officeart/2018/2/layout/IconVerticalSolidList"/>
    <dgm:cxn modelId="{4284A853-96DC-48CB-BA29-DF8B99AA1176}" type="presParOf" srcId="{55479038-4B23-464A-9F95-B624DB0178D7}" destId="{4EDF1F7A-D49F-4910-B0EE-251415EDC183}" srcOrd="2" destOrd="0" presId="urn:microsoft.com/office/officeart/2018/2/layout/IconVerticalSolidList"/>
    <dgm:cxn modelId="{C6E4DBEA-7C22-4018-8977-B1FC957AAC69}" type="presParOf" srcId="{55479038-4B23-464A-9F95-B624DB0178D7}" destId="{6F0DB275-4FF1-4AA7-8A60-C31C4BC09B6B}" srcOrd="3" destOrd="0" presId="urn:microsoft.com/office/officeart/2018/2/layout/IconVerticalSolidList"/>
    <dgm:cxn modelId="{B30022FA-AA9C-405C-9B78-A6116624F144}" type="presParOf" srcId="{8C56B912-0776-4742-8337-A62486BEF532}" destId="{4FCB51DF-8C52-4A08-8A99-928C4EC24647}" srcOrd="5" destOrd="0" presId="urn:microsoft.com/office/officeart/2018/2/layout/IconVerticalSolidList"/>
    <dgm:cxn modelId="{488E8434-7890-4C81-8A0C-14350C8B7366}" type="presParOf" srcId="{8C56B912-0776-4742-8337-A62486BEF532}" destId="{D9F4D05C-B693-4B76-9174-FD48EDD2F1E2}" srcOrd="6" destOrd="0" presId="urn:microsoft.com/office/officeart/2018/2/layout/IconVerticalSolidList"/>
    <dgm:cxn modelId="{AC9CB847-BB67-4836-B1F0-C18E06027787}" type="presParOf" srcId="{D9F4D05C-B693-4B76-9174-FD48EDD2F1E2}" destId="{363BD234-9C1C-47A2-9392-F2E8F38734C2}" srcOrd="0" destOrd="0" presId="urn:microsoft.com/office/officeart/2018/2/layout/IconVerticalSolidList"/>
    <dgm:cxn modelId="{FEEB28F5-657A-46EF-B75A-FDAEAA3770A9}" type="presParOf" srcId="{D9F4D05C-B693-4B76-9174-FD48EDD2F1E2}" destId="{4BC83A7C-DD94-4345-A618-FA91EF152BE2}" srcOrd="1" destOrd="0" presId="urn:microsoft.com/office/officeart/2018/2/layout/IconVerticalSolidList"/>
    <dgm:cxn modelId="{4EBC91D9-0B4E-41A8-8D68-7E30A6233A3B}" type="presParOf" srcId="{D9F4D05C-B693-4B76-9174-FD48EDD2F1E2}" destId="{6C2F6974-F830-4287-A9E8-221F1B2900DE}" srcOrd="2" destOrd="0" presId="urn:microsoft.com/office/officeart/2018/2/layout/IconVerticalSolidList"/>
    <dgm:cxn modelId="{3B502620-4728-4E58-8191-FD2D0AEFAC17}" type="presParOf" srcId="{D9F4D05C-B693-4B76-9174-FD48EDD2F1E2}" destId="{774FA02C-CF88-4181-8479-748BB3F355DD}" srcOrd="3" destOrd="0" presId="urn:microsoft.com/office/officeart/2018/2/layout/IconVerticalSolidList"/>
    <dgm:cxn modelId="{61303709-F979-4EAD-A4D9-1156CDFE1623}" type="presParOf" srcId="{8C56B912-0776-4742-8337-A62486BEF532}" destId="{BF435C93-4CEA-4EF7-93AF-C40FD87069A8}" srcOrd="7" destOrd="0" presId="urn:microsoft.com/office/officeart/2018/2/layout/IconVerticalSolidList"/>
    <dgm:cxn modelId="{9257FF0C-5D14-435C-9FCF-11C2E03C2EC1}" type="presParOf" srcId="{8C56B912-0776-4742-8337-A62486BEF532}" destId="{878A72A8-F234-4F62-8FD8-F9134ED6FEE6}" srcOrd="8" destOrd="0" presId="urn:microsoft.com/office/officeart/2018/2/layout/IconVerticalSolidList"/>
    <dgm:cxn modelId="{EB703533-DD6C-4E64-A7A1-BDDA934C2514}" type="presParOf" srcId="{878A72A8-F234-4F62-8FD8-F9134ED6FEE6}" destId="{09E49694-84C3-4BCA-935A-7654E4FE7987}" srcOrd="0" destOrd="0" presId="urn:microsoft.com/office/officeart/2018/2/layout/IconVerticalSolidList"/>
    <dgm:cxn modelId="{9CFF21EF-7CAE-4C02-9B75-4B33E18E4236}" type="presParOf" srcId="{878A72A8-F234-4F62-8FD8-F9134ED6FEE6}" destId="{94E92F2B-B075-4575-BC76-FE5209EF836C}" srcOrd="1" destOrd="0" presId="urn:microsoft.com/office/officeart/2018/2/layout/IconVerticalSolidList"/>
    <dgm:cxn modelId="{DCE3C60F-0C5F-417E-8015-4F7172A3BA79}" type="presParOf" srcId="{878A72A8-F234-4F62-8FD8-F9134ED6FEE6}" destId="{AA458A35-9572-4B26-ABF1-BFB82A1AE1A8}" srcOrd="2" destOrd="0" presId="urn:microsoft.com/office/officeart/2018/2/layout/IconVerticalSolidList"/>
    <dgm:cxn modelId="{4BD1A466-77BF-490B-9310-15E6B765D31B}" type="presParOf" srcId="{878A72A8-F234-4F62-8FD8-F9134ED6FEE6}" destId="{6E617FD1-FEF3-4B46-A842-49B6BF72816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4A84F6-221E-463D-85DD-E43634E62BE1}"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EA10F6E-B625-48C6-9292-FC451CEA4EC0}">
      <dgm:prSet custT="1"/>
      <dgm:spPr>
        <a:solidFill>
          <a:srgbClr val="138D77"/>
        </a:solidFill>
      </dgm:spPr>
      <dgm:t>
        <a:bodyPr/>
        <a:lstStyle/>
        <a:p>
          <a:r>
            <a:rPr lang="en-GB" sz="2800" dirty="0"/>
            <a:t>Local Board oversees the delivery of a strategic Plan</a:t>
          </a:r>
          <a:endParaRPr lang="en-US" sz="2800" dirty="0"/>
        </a:p>
      </dgm:t>
    </dgm:pt>
    <dgm:pt modelId="{6E0707A1-5A3B-4555-9C5C-FCFE086DE350}" type="parTrans" cxnId="{436AE170-4431-46AC-8F67-5AF281076B8A}">
      <dgm:prSet/>
      <dgm:spPr/>
      <dgm:t>
        <a:bodyPr/>
        <a:lstStyle/>
        <a:p>
          <a:endParaRPr lang="en-US"/>
        </a:p>
      </dgm:t>
    </dgm:pt>
    <dgm:pt modelId="{396993DB-39CF-4D5B-A60C-4F4DD51FB1E4}" type="sibTrans" cxnId="{436AE170-4431-46AC-8F67-5AF281076B8A}">
      <dgm:prSet/>
      <dgm:spPr/>
      <dgm:t>
        <a:bodyPr/>
        <a:lstStyle/>
        <a:p>
          <a:endParaRPr lang="en-US"/>
        </a:p>
      </dgm:t>
    </dgm:pt>
    <dgm:pt modelId="{C0F15C03-9FD5-425E-AF15-356BAA28508B}">
      <dgm:prSet custT="1"/>
      <dgm:spPr>
        <a:solidFill>
          <a:srgbClr val="928B8F"/>
        </a:solidFill>
      </dgm:spPr>
      <dgm:t>
        <a:bodyPr/>
        <a:lstStyle/>
        <a:p>
          <a:r>
            <a:rPr lang="en-GB" sz="2400" dirty="0"/>
            <a:t>Manager identifies need through a variety of means including gathering and analysis of data from schools, parents, LA, training </a:t>
          </a:r>
          <a:r>
            <a:rPr lang="en-GB" sz="2400" dirty="0" err="1"/>
            <a:t>etc</a:t>
          </a:r>
          <a:endParaRPr lang="en-US" sz="2400" dirty="0"/>
        </a:p>
      </dgm:t>
    </dgm:pt>
    <dgm:pt modelId="{2F23B67A-0A09-4E39-B1FF-7EEE880BF101}" type="parTrans" cxnId="{FF7A3FF9-ED25-4586-A86D-6AAE4A8E82D6}">
      <dgm:prSet/>
      <dgm:spPr/>
      <dgm:t>
        <a:bodyPr/>
        <a:lstStyle/>
        <a:p>
          <a:endParaRPr lang="en-US"/>
        </a:p>
      </dgm:t>
    </dgm:pt>
    <dgm:pt modelId="{968A8A6C-E743-497B-8316-8BC065E5624F}" type="sibTrans" cxnId="{FF7A3FF9-ED25-4586-A86D-6AAE4A8E82D6}">
      <dgm:prSet/>
      <dgm:spPr/>
      <dgm:t>
        <a:bodyPr/>
        <a:lstStyle/>
        <a:p>
          <a:endParaRPr lang="en-US"/>
        </a:p>
      </dgm:t>
    </dgm:pt>
    <dgm:pt modelId="{EDE55858-3667-40FF-AAE4-0AFDBEDFC16D}">
      <dgm:prSet custT="1"/>
      <dgm:spPr>
        <a:solidFill>
          <a:srgbClr val="C6579A"/>
        </a:solidFill>
      </dgm:spPr>
      <dgm:t>
        <a:bodyPr/>
        <a:lstStyle/>
        <a:p>
          <a:r>
            <a:rPr lang="en-GB" sz="3200" dirty="0">
              <a:solidFill>
                <a:schemeClr val="bg1"/>
              </a:solidFill>
            </a:rPr>
            <a:t>Manager develops strategic plan</a:t>
          </a:r>
          <a:endParaRPr lang="en-US" sz="3200" dirty="0">
            <a:solidFill>
              <a:schemeClr val="bg1"/>
            </a:solidFill>
          </a:endParaRPr>
        </a:p>
      </dgm:t>
    </dgm:pt>
    <dgm:pt modelId="{2EF4B978-C447-4BE6-9FEC-E7FE47D46D70}" type="parTrans" cxnId="{946CC93B-591A-4015-B986-32D31DB4C4C4}">
      <dgm:prSet/>
      <dgm:spPr/>
      <dgm:t>
        <a:bodyPr/>
        <a:lstStyle/>
        <a:p>
          <a:endParaRPr lang="en-US"/>
        </a:p>
      </dgm:t>
    </dgm:pt>
    <dgm:pt modelId="{FBDB5D86-0DB5-4A6D-8F03-0E55E0C05D94}" type="sibTrans" cxnId="{946CC93B-591A-4015-B986-32D31DB4C4C4}">
      <dgm:prSet/>
      <dgm:spPr/>
      <dgm:t>
        <a:bodyPr/>
        <a:lstStyle/>
        <a:p>
          <a:endParaRPr lang="en-US"/>
        </a:p>
      </dgm:t>
    </dgm:pt>
    <dgm:pt modelId="{49CCB373-3B9B-4A2B-B7D8-6A8ABD536B3E}">
      <dgm:prSet custT="1"/>
      <dgm:spPr>
        <a:solidFill>
          <a:srgbClr val="E9E7E9"/>
        </a:solidFill>
      </dgm:spPr>
      <dgm:t>
        <a:bodyPr/>
        <a:lstStyle/>
        <a:p>
          <a:r>
            <a:rPr lang="en-GB" sz="2000" dirty="0">
              <a:solidFill>
                <a:schemeClr val="tx1"/>
              </a:solidFill>
            </a:rPr>
            <a:t>SEND Lead ensures that local initiatives are delivered and works closely with schools on an operational level to support them to develop inclusion and help with individual cases in what could be described as an Area SENCo </a:t>
          </a:r>
          <a:endParaRPr lang="en-US" sz="2000" dirty="0">
            <a:solidFill>
              <a:schemeClr val="tx1"/>
            </a:solidFill>
          </a:endParaRPr>
        </a:p>
      </dgm:t>
    </dgm:pt>
    <dgm:pt modelId="{DDCD9656-C83D-41C8-966E-ACCDAD189E2E}" type="parTrans" cxnId="{D6462789-BA86-4C6A-AEDA-A12140332072}">
      <dgm:prSet/>
      <dgm:spPr/>
      <dgm:t>
        <a:bodyPr/>
        <a:lstStyle/>
        <a:p>
          <a:endParaRPr lang="en-US"/>
        </a:p>
      </dgm:t>
    </dgm:pt>
    <dgm:pt modelId="{AFC868EA-D8CA-480E-AE76-45A8F7332F7F}" type="sibTrans" cxnId="{D6462789-BA86-4C6A-AEDA-A12140332072}">
      <dgm:prSet/>
      <dgm:spPr/>
      <dgm:t>
        <a:bodyPr/>
        <a:lstStyle/>
        <a:p>
          <a:endParaRPr lang="en-US"/>
        </a:p>
      </dgm:t>
    </dgm:pt>
    <dgm:pt modelId="{35F28FAA-FE36-4EA4-A57B-E64BED4913BD}" type="pres">
      <dgm:prSet presAssocID="{334A84F6-221E-463D-85DD-E43634E62BE1}" presName="linear" presStyleCnt="0">
        <dgm:presLayoutVars>
          <dgm:animLvl val="lvl"/>
          <dgm:resizeHandles val="exact"/>
        </dgm:presLayoutVars>
      </dgm:prSet>
      <dgm:spPr/>
    </dgm:pt>
    <dgm:pt modelId="{BFA72288-815D-4722-927B-B00DE1486CE8}" type="pres">
      <dgm:prSet presAssocID="{4EA10F6E-B625-48C6-9292-FC451CEA4EC0}" presName="parentText" presStyleLbl="node1" presStyleIdx="0" presStyleCnt="4">
        <dgm:presLayoutVars>
          <dgm:chMax val="0"/>
          <dgm:bulletEnabled val="1"/>
        </dgm:presLayoutVars>
      </dgm:prSet>
      <dgm:spPr/>
    </dgm:pt>
    <dgm:pt modelId="{CAD7F197-D58B-4C3B-A6DC-8620773B3DC8}" type="pres">
      <dgm:prSet presAssocID="{396993DB-39CF-4D5B-A60C-4F4DD51FB1E4}" presName="spacer" presStyleCnt="0"/>
      <dgm:spPr/>
    </dgm:pt>
    <dgm:pt modelId="{65A22F0F-6557-4F35-A975-A60DE1696923}" type="pres">
      <dgm:prSet presAssocID="{C0F15C03-9FD5-425E-AF15-356BAA28508B}" presName="parentText" presStyleLbl="node1" presStyleIdx="1" presStyleCnt="4">
        <dgm:presLayoutVars>
          <dgm:chMax val="0"/>
          <dgm:bulletEnabled val="1"/>
        </dgm:presLayoutVars>
      </dgm:prSet>
      <dgm:spPr/>
    </dgm:pt>
    <dgm:pt modelId="{5C9EE51E-73FE-4424-A122-48BFE9394336}" type="pres">
      <dgm:prSet presAssocID="{968A8A6C-E743-497B-8316-8BC065E5624F}" presName="spacer" presStyleCnt="0"/>
      <dgm:spPr/>
    </dgm:pt>
    <dgm:pt modelId="{B13433E3-2AC8-4EF8-979B-791B4F6651AD}" type="pres">
      <dgm:prSet presAssocID="{EDE55858-3667-40FF-AAE4-0AFDBEDFC16D}" presName="parentText" presStyleLbl="node1" presStyleIdx="2" presStyleCnt="4" custLinFactNeighborX="-397" custLinFactNeighborY="-24252">
        <dgm:presLayoutVars>
          <dgm:chMax val="0"/>
          <dgm:bulletEnabled val="1"/>
        </dgm:presLayoutVars>
      </dgm:prSet>
      <dgm:spPr/>
    </dgm:pt>
    <dgm:pt modelId="{DB554F7A-D7A5-4BC8-ACFC-6604FC1BF068}" type="pres">
      <dgm:prSet presAssocID="{FBDB5D86-0DB5-4A6D-8F03-0E55E0C05D94}" presName="spacer" presStyleCnt="0"/>
      <dgm:spPr/>
    </dgm:pt>
    <dgm:pt modelId="{B65A6401-E450-4E1B-994C-35E24397CCFB}" type="pres">
      <dgm:prSet presAssocID="{49CCB373-3B9B-4A2B-B7D8-6A8ABD536B3E}" presName="parentText" presStyleLbl="node1" presStyleIdx="3" presStyleCnt="4">
        <dgm:presLayoutVars>
          <dgm:chMax val="0"/>
          <dgm:bulletEnabled val="1"/>
        </dgm:presLayoutVars>
      </dgm:prSet>
      <dgm:spPr/>
    </dgm:pt>
  </dgm:ptLst>
  <dgm:cxnLst>
    <dgm:cxn modelId="{946CC93B-591A-4015-B986-32D31DB4C4C4}" srcId="{334A84F6-221E-463D-85DD-E43634E62BE1}" destId="{EDE55858-3667-40FF-AAE4-0AFDBEDFC16D}" srcOrd="2" destOrd="0" parTransId="{2EF4B978-C447-4BE6-9FEC-E7FE47D46D70}" sibTransId="{FBDB5D86-0DB5-4A6D-8F03-0E55E0C05D94}"/>
    <dgm:cxn modelId="{70791D3C-BEB7-442B-8224-ED831CD15F4A}" type="presOf" srcId="{C0F15C03-9FD5-425E-AF15-356BAA28508B}" destId="{65A22F0F-6557-4F35-A975-A60DE1696923}" srcOrd="0" destOrd="0" presId="urn:microsoft.com/office/officeart/2005/8/layout/vList2"/>
    <dgm:cxn modelId="{DE74B161-8D5E-478D-BD4C-C73D870881F1}" type="presOf" srcId="{334A84F6-221E-463D-85DD-E43634E62BE1}" destId="{35F28FAA-FE36-4EA4-A57B-E64BED4913BD}" srcOrd="0" destOrd="0" presId="urn:microsoft.com/office/officeart/2005/8/layout/vList2"/>
    <dgm:cxn modelId="{436AE170-4431-46AC-8F67-5AF281076B8A}" srcId="{334A84F6-221E-463D-85DD-E43634E62BE1}" destId="{4EA10F6E-B625-48C6-9292-FC451CEA4EC0}" srcOrd="0" destOrd="0" parTransId="{6E0707A1-5A3B-4555-9C5C-FCFE086DE350}" sibTransId="{396993DB-39CF-4D5B-A60C-4F4DD51FB1E4}"/>
    <dgm:cxn modelId="{D6462789-BA86-4C6A-AEDA-A12140332072}" srcId="{334A84F6-221E-463D-85DD-E43634E62BE1}" destId="{49CCB373-3B9B-4A2B-B7D8-6A8ABD536B3E}" srcOrd="3" destOrd="0" parTransId="{DDCD9656-C83D-41C8-966E-ACCDAD189E2E}" sibTransId="{AFC868EA-D8CA-480E-AE76-45A8F7332F7F}"/>
    <dgm:cxn modelId="{C51006B3-4DFC-45A6-AED5-8DBBE508E38C}" type="presOf" srcId="{4EA10F6E-B625-48C6-9292-FC451CEA4EC0}" destId="{BFA72288-815D-4722-927B-B00DE1486CE8}" srcOrd="0" destOrd="0" presId="urn:microsoft.com/office/officeart/2005/8/layout/vList2"/>
    <dgm:cxn modelId="{F161F2E1-D818-48DF-8B12-2F8DBDF703D7}" type="presOf" srcId="{49CCB373-3B9B-4A2B-B7D8-6A8ABD536B3E}" destId="{B65A6401-E450-4E1B-994C-35E24397CCFB}" srcOrd="0" destOrd="0" presId="urn:microsoft.com/office/officeart/2005/8/layout/vList2"/>
    <dgm:cxn modelId="{CE6D26F5-2CCD-4075-8726-CE7D026FEBCB}" type="presOf" srcId="{EDE55858-3667-40FF-AAE4-0AFDBEDFC16D}" destId="{B13433E3-2AC8-4EF8-979B-791B4F6651AD}" srcOrd="0" destOrd="0" presId="urn:microsoft.com/office/officeart/2005/8/layout/vList2"/>
    <dgm:cxn modelId="{FF7A3FF9-ED25-4586-A86D-6AAE4A8E82D6}" srcId="{334A84F6-221E-463D-85DD-E43634E62BE1}" destId="{C0F15C03-9FD5-425E-AF15-356BAA28508B}" srcOrd="1" destOrd="0" parTransId="{2F23B67A-0A09-4E39-B1FF-7EEE880BF101}" sibTransId="{968A8A6C-E743-497B-8316-8BC065E5624F}"/>
    <dgm:cxn modelId="{5CAF35D6-2E7E-4286-ADB4-485F55C92E60}" type="presParOf" srcId="{35F28FAA-FE36-4EA4-A57B-E64BED4913BD}" destId="{BFA72288-815D-4722-927B-B00DE1486CE8}" srcOrd="0" destOrd="0" presId="urn:microsoft.com/office/officeart/2005/8/layout/vList2"/>
    <dgm:cxn modelId="{393E3905-2DBC-4FEC-B836-3AB45B7566E5}" type="presParOf" srcId="{35F28FAA-FE36-4EA4-A57B-E64BED4913BD}" destId="{CAD7F197-D58B-4C3B-A6DC-8620773B3DC8}" srcOrd="1" destOrd="0" presId="urn:microsoft.com/office/officeart/2005/8/layout/vList2"/>
    <dgm:cxn modelId="{D3A1C607-227E-45C1-87FA-73BB532ACD95}" type="presParOf" srcId="{35F28FAA-FE36-4EA4-A57B-E64BED4913BD}" destId="{65A22F0F-6557-4F35-A975-A60DE1696923}" srcOrd="2" destOrd="0" presId="urn:microsoft.com/office/officeart/2005/8/layout/vList2"/>
    <dgm:cxn modelId="{E6329515-ED49-4D32-83D8-EC31116C322D}" type="presParOf" srcId="{35F28FAA-FE36-4EA4-A57B-E64BED4913BD}" destId="{5C9EE51E-73FE-4424-A122-48BFE9394336}" srcOrd="3" destOrd="0" presId="urn:microsoft.com/office/officeart/2005/8/layout/vList2"/>
    <dgm:cxn modelId="{D86AFEAC-DF60-4998-98D5-1A57A46F24D3}" type="presParOf" srcId="{35F28FAA-FE36-4EA4-A57B-E64BED4913BD}" destId="{B13433E3-2AC8-4EF8-979B-791B4F6651AD}" srcOrd="4" destOrd="0" presId="urn:microsoft.com/office/officeart/2005/8/layout/vList2"/>
    <dgm:cxn modelId="{8EA26931-0AC6-48C9-85EF-4A06238E593F}" type="presParOf" srcId="{35F28FAA-FE36-4EA4-A57B-E64BED4913BD}" destId="{DB554F7A-D7A5-4BC8-ACFC-6604FC1BF068}" srcOrd="5" destOrd="0" presId="urn:microsoft.com/office/officeart/2005/8/layout/vList2"/>
    <dgm:cxn modelId="{0A0EC2BD-E484-4313-95FB-D1A01542652C}" type="presParOf" srcId="{35F28FAA-FE36-4EA4-A57B-E64BED4913BD}" destId="{B65A6401-E450-4E1B-994C-35E24397CCF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0711EA-1148-426D-A77E-F664CA734CD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07E9E97-5831-4855-8A05-ABAD94221524}">
      <dgm:prSet custT="1"/>
      <dgm:spPr>
        <a:solidFill>
          <a:srgbClr val="138D77"/>
        </a:solidFill>
      </dgm:spPr>
      <dgm:t>
        <a:bodyPr/>
        <a:lstStyle/>
        <a:p>
          <a:r>
            <a:rPr lang="en-US" sz="2000" dirty="0"/>
            <a:t>All schools, EY settings and services deliver quality provision that meets the needs of CYP with SEND locally</a:t>
          </a:r>
        </a:p>
      </dgm:t>
    </dgm:pt>
    <dgm:pt modelId="{B12F82D1-6F23-4173-992B-9AA0B6B4BBCD}" type="parTrans" cxnId="{B37ACA3C-B821-440A-82DD-57EF09969222}">
      <dgm:prSet/>
      <dgm:spPr/>
      <dgm:t>
        <a:bodyPr/>
        <a:lstStyle/>
        <a:p>
          <a:endParaRPr lang="en-US"/>
        </a:p>
      </dgm:t>
    </dgm:pt>
    <dgm:pt modelId="{1B79612F-C486-4625-A25C-3233B24B5F50}" type="sibTrans" cxnId="{B37ACA3C-B821-440A-82DD-57EF09969222}">
      <dgm:prSet/>
      <dgm:spPr/>
      <dgm:t>
        <a:bodyPr/>
        <a:lstStyle/>
        <a:p>
          <a:endParaRPr lang="en-US"/>
        </a:p>
      </dgm:t>
    </dgm:pt>
    <dgm:pt modelId="{E7F7EE69-A015-432F-B40F-AB1C41B2C30B}">
      <dgm:prSet custT="1"/>
      <dgm:spPr>
        <a:solidFill>
          <a:srgbClr val="7E5475"/>
        </a:solidFill>
      </dgm:spPr>
      <dgm:t>
        <a:bodyPr/>
        <a:lstStyle/>
        <a:p>
          <a:r>
            <a:rPr lang="en-GB" sz="2000" dirty="0"/>
            <a:t>Short and long term outcomes for children with SEND are improved</a:t>
          </a:r>
          <a:endParaRPr lang="en-US" sz="2000" dirty="0"/>
        </a:p>
      </dgm:t>
    </dgm:pt>
    <dgm:pt modelId="{FCF0141B-A27A-4994-AD10-3E67568344F4}" type="parTrans" cxnId="{F93F7C31-6E37-400E-B8C4-E0F6F346EEC5}">
      <dgm:prSet/>
      <dgm:spPr/>
      <dgm:t>
        <a:bodyPr/>
        <a:lstStyle/>
        <a:p>
          <a:endParaRPr lang="en-US"/>
        </a:p>
      </dgm:t>
    </dgm:pt>
    <dgm:pt modelId="{F63159ED-3F67-4866-8FD2-85508DE313B3}" type="sibTrans" cxnId="{F93F7C31-6E37-400E-B8C4-E0F6F346EEC5}">
      <dgm:prSet/>
      <dgm:spPr/>
      <dgm:t>
        <a:bodyPr/>
        <a:lstStyle/>
        <a:p>
          <a:endParaRPr lang="en-US"/>
        </a:p>
      </dgm:t>
    </dgm:pt>
    <dgm:pt modelId="{F1451949-267D-4E85-BBAD-6D1E8F15BB93}">
      <dgm:prSet custT="1"/>
      <dgm:spPr>
        <a:solidFill>
          <a:srgbClr val="C6579A"/>
        </a:solidFill>
      </dgm:spPr>
      <dgm:t>
        <a:bodyPr/>
        <a:lstStyle/>
        <a:p>
          <a:r>
            <a:rPr lang="en-GB" sz="2000" dirty="0"/>
            <a:t>DSPLs will ensure consistent provision to achieve the best outcomes at a local level for CYP and schools</a:t>
          </a:r>
          <a:endParaRPr lang="en-US" sz="2000" dirty="0"/>
        </a:p>
      </dgm:t>
    </dgm:pt>
    <dgm:pt modelId="{6EAF5CFE-AE7D-4868-8CEB-65D7150D6962}" type="parTrans" cxnId="{33291C72-7B5B-4682-A757-E03AC5434EC6}">
      <dgm:prSet/>
      <dgm:spPr/>
      <dgm:t>
        <a:bodyPr/>
        <a:lstStyle/>
        <a:p>
          <a:endParaRPr lang="en-US"/>
        </a:p>
      </dgm:t>
    </dgm:pt>
    <dgm:pt modelId="{B28202A5-F46C-48BF-9518-EB88A1DF6283}" type="sibTrans" cxnId="{33291C72-7B5B-4682-A757-E03AC5434EC6}">
      <dgm:prSet/>
      <dgm:spPr/>
      <dgm:t>
        <a:bodyPr/>
        <a:lstStyle/>
        <a:p>
          <a:endParaRPr lang="en-US"/>
        </a:p>
      </dgm:t>
    </dgm:pt>
    <dgm:pt modelId="{5393F3A2-D56D-43D8-8FA9-6DD0A4645F1F}">
      <dgm:prSet custT="1"/>
      <dgm:spPr>
        <a:solidFill>
          <a:srgbClr val="928B8F"/>
        </a:solidFill>
      </dgm:spPr>
      <dgm:t>
        <a:bodyPr/>
        <a:lstStyle/>
        <a:p>
          <a:r>
            <a:rPr lang="en-US" sz="2000" dirty="0"/>
            <a:t>DSPLs facilitate collaborative working at a local level between all stakeholders</a:t>
          </a:r>
        </a:p>
      </dgm:t>
    </dgm:pt>
    <dgm:pt modelId="{A574F821-780E-45AF-83AC-A1509B1A80AD}" type="parTrans" cxnId="{18448327-8DD5-48D1-BCA8-384C664FFB14}">
      <dgm:prSet/>
      <dgm:spPr/>
      <dgm:t>
        <a:bodyPr/>
        <a:lstStyle/>
        <a:p>
          <a:endParaRPr lang="en-US"/>
        </a:p>
      </dgm:t>
    </dgm:pt>
    <dgm:pt modelId="{44BF3760-04D4-4297-859E-52DA1B2A89C5}" type="sibTrans" cxnId="{18448327-8DD5-48D1-BCA8-384C664FFB14}">
      <dgm:prSet/>
      <dgm:spPr/>
      <dgm:t>
        <a:bodyPr/>
        <a:lstStyle/>
        <a:p>
          <a:endParaRPr lang="en-US"/>
        </a:p>
      </dgm:t>
    </dgm:pt>
    <dgm:pt modelId="{465DD4A7-5745-4A6F-9398-E7FCDA08AF34}">
      <dgm:prSet custT="1"/>
      <dgm:spPr>
        <a:solidFill>
          <a:srgbClr val="B0B0B0"/>
        </a:solidFill>
      </dgm:spPr>
      <dgm:t>
        <a:bodyPr/>
        <a:lstStyle/>
        <a:p>
          <a:r>
            <a:rPr lang="en-US" sz="2000" dirty="0"/>
            <a:t>ISL strategic priorities are fully understood and met locally</a:t>
          </a:r>
        </a:p>
      </dgm:t>
    </dgm:pt>
    <dgm:pt modelId="{87E69DFD-D75F-4A7A-814D-DEBB1061BE2E}" type="parTrans" cxnId="{9EEA6F99-A270-4C92-A42F-B8745610145D}">
      <dgm:prSet/>
      <dgm:spPr/>
      <dgm:t>
        <a:bodyPr/>
        <a:lstStyle/>
        <a:p>
          <a:endParaRPr lang="en-US"/>
        </a:p>
      </dgm:t>
    </dgm:pt>
    <dgm:pt modelId="{0D973502-0854-4A1E-9BF6-87787B6CA74F}" type="sibTrans" cxnId="{9EEA6F99-A270-4C92-A42F-B8745610145D}">
      <dgm:prSet/>
      <dgm:spPr/>
      <dgm:t>
        <a:bodyPr/>
        <a:lstStyle/>
        <a:p>
          <a:endParaRPr lang="en-US"/>
        </a:p>
      </dgm:t>
    </dgm:pt>
    <dgm:pt modelId="{CEB9F52F-0DEF-487A-95E8-EB49641030EE}" type="pres">
      <dgm:prSet presAssocID="{320711EA-1148-426D-A77E-F664CA734CD5}" presName="linear" presStyleCnt="0">
        <dgm:presLayoutVars>
          <dgm:animLvl val="lvl"/>
          <dgm:resizeHandles val="exact"/>
        </dgm:presLayoutVars>
      </dgm:prSet>
      <dgm:spPr/>
    </dgm:pt>
    <dgm:pt modelId="{06FBECFB-EF3F-489C-95BB-1508CE5505C1}" type="pres">
      <dgm:prSet presAssocID="{307E9E97-5831-4855-8A05-ABAD94221524}" presName="parentText" presStyleLbl="node1" presStyleIdx="0" presStyleCnt="5">
        <dgm:presLayoutVars>
          <dgm:chMax val="0"/>
          <dgm:bulletEnabled val="1"/>
        </dgm:presLayoutVars>
      </dgm:prSet>
      <dgm:spPr/>
    </dgm:pt>
    <dgm:pt modelId="{6B3DC406-E981-453C-8DBC-9BFCBAD11431}" type="pres">
      <dgm:prSet presAssocID="{1B79612F-C486-4625-A25C-3233B24B5F50}" presName="spacer" presStyleCnt="0"/>
      <dgm:spPr/>
    </dgm:pt>
    <dgm:pt modelId="{DCE55564-FE80-4912-A4D2-AB0F07C4F684}" type="pres">
      <dgm:prSet presAssocID="{E7F7EE69-A015-432F-B40F-AB1C41B2C30B}" presName="parentText" presStyleLbl="node1" presStyleIdx="1" presStyleCnt="5">
        <dgm:presLayoutVars>
          <dgm:chMax val="0"/>
          <dgm:bulletEnabled val="1"/>
        </dgm:presLayoutVars>
      </dgm:prSet>
      <dgm:spPr/>
    </dgm:pt>
    <dgm:pt modelId="{559640B0-0C2C-43D4-84D1-A35E5B13CA67}" type="pres">
      <dgm:prSet presAssocID="{F63159ED-3F67-4866-8FD2-85508DE313B3}" presName="spacer" presStyleCnt="0"/>
      <dgm:spPr/>
    </dgm:pt>
    <dgm:pt modelId="{BF0F78FB-F399-4FCA-AA08-93750FBE9F11}" type="pres">
      <dgm:prSet presAssocID="{F1451949-267D-4E85-BBAD-6D1E8F15BB93}" presName="parentText" presStyleLbl="node1" presStyleIdx="2" presStyleCnt="5">
        <dgm:presLayoutVars>
          <dgm:chMax val="0"/>
          <dgm:bulletEnabled val="1"/>
        </dgm:presLayoutVars>
      </dgm:prSet>
      <dgm:spPr/>
    </dgm:pt>
    <dgm:pt modelId="{8DD17B68-5C2E-4527-9FC2-F9F0295C1631}" type="pres">
      <dgm:prSet presAssocID="{B28202A5-F46C-48BF-9518-EB88A1DF6283}" presName="spacer" presStyleCnt="0"/>
      <dgm:spPr/>
    </dgm:pt>
    <dgm:pt modelId="{20204FA8-216A-4A22-9C37-A4862E48C010}" type="pres">
      <dgm:prSet presAssocID="{5393F3A2-D56D-43D8-8FA9-6DD0A4645F1F}" presName="parentText" presStyleLbl="node1" presStyleIdx="3" presStyleCnt="5">
        <dgm:presLayoutVars>
          <dgm:chMax val="0"/>
          <dgm:bulletEnabled val="1"/>
        </dgm:presLayoutVars>
      </dgm:prSet>
      <dgm:spPr/>
    </dgm:pt>
    <dgm:pt modelId="{069A8E93-E7BE-4128-8655-A822C421951C}" type="pres">
      <dgm:prSet presAssocID="{44BF3760-04D4-4297-859E-52DA1B2A89C5}" presName="spacer" presStyleCnt="0"/>
      <dgm:spPr/>
    </dgm:pt>
    <dgm:pt modelId="{9FF63640-5F15-4A7A-B667-24A8A143DEA4}" type="pres">
      <dgm:prSet presAssocID="{465DD4A7-5745-4A6F-9398-E7FCDA08AF34}" presName="parentText" presStyleLbl="node1" presStyleIdx="4" presStyleCnt="5" custLinFactNeighborY="3914">
        <dgm:presLayoutVars>
          <dgm:chMax val="0"/>
          <dgm:bulletEnabled val="1"/>
        </dgm:presLayoutVars>
      </dgm:prSet>
      <dgm:spPr/>
    </dgm:pt>
  </dgm:ptLst>
  <dgm:cxnLst>
    <dgm:cxn modelId="{18448327-8DD5-48D1-BCA8-384C664FFB14}" srcId="{320711EA-1148-426D-A77E-F664CA734CD5}" destId="{5393F3A2-D56D-43D8-8FA9-6DD0A4645F1F}" srcOrd="3" destOrd="0" parTransId="{A574F821-780E-45AF-83AC-A1509B1A80AD}" sibTransId="{44BF3760-04D4-4297-859E-52DA1B2A89C5}"/>
    <dgm:cxn modelId="{A198D328-DA4B-4EB7-B243-73C9765E64B3}" type="presOf" srcId="{307E9E97-5831-4855-8A05-ABAD94221524}" destId="{06FBECFB-EF3F-489C-95BB-1508CE5505C1}" srcOrd="0" destOrd="0" presId="urn:microsoft.com/office/officeart/2005/8/layout/vList2"/>
    <dgm:cxn modelId="{F93F7C31-6E37-400E-B8C4-E0F6F346EEC5}" srcId="{320711EA-1148-426D-A77E-F664CA734CD5}" destId="{E7F7EE69-A015-432F-B40F-AB1C41B2C30B}" srcOrd="1" destOrd="0" parTransId="{FCF0141B-A27A-4994-AD10-3E67568344F4}" sibTransId="{F63159ED-3F67-4866-8FD2-85508DE313B3}"/>
    <dgm:cxn modelId="{B37ACA3C-B821-440A-82DD-57EF09969222}" srcId="{320711EA-1148-426D-A77E-F664CA734CD5}" destId="{307E9E97-5831-4855-8A05-ABAD94221524}" srcOrd="0" destOrd="0" parTransId="{B12F82D1-6F23-4173-992B-9AA0B6B4BBCD}" sibTransId="{1B79612F-C486-4625-A25C-3233B24B5F50}"/>
    <dgm:cxn modelId="{8C828455-3E33-4BB6-A8E1-1F029FBDD02F}" type="presOf" srcId="{465DD4A7-5745-4A6F-9398-E7FCDA08AF34}" destId="{9FF63640-5F15-4A7A-B667-24A8A143DEA4}" srcOrd="0" destOrd="0" presId="urn:microsoft.com/office/officeart/2005/8/layout/vList2"/>
    <dgm:cxn modelId="{33291C72-7B5B-4682-A757-E03AC5434EC6}" srcId="{320711EA-1148-426D-A77E-F664CA734CD5}" destId="{F1451949-267D-4E85-BBAD-6D1E8F15BB93}" srcOrd="2" destOrd="0" parTransId="{6EAF5CFE-AE7D-4868-8CEB-65D7150D6962}" sibTransId="{B28202A5-F46C-48BF-9518-EB88A1DF6283}"/>
    <dgm:cxn modelId="{5567C472-56D3-4200-9739-AC653D7F14C0}" type="presOf" srcId="{F1451949-267D-4E85-BBAD-6D1E8F15BB93}" destId="{BF0F78FB-F399-4FCA-AA08-93750FBE9F11}" srcOrd="0" destOrd="0" presId="urn:microsoft.com/office/officeart/2005/8/layout/vList2"/>
    <dgm:cxn modelId="{FFB68F84-2419-4211-897A-D47C5A10A709}" type="presOf" srcId="{320711EA-1148-426D-A77E-F664CA734CD5}" destId="{CEB9F52F-0DEF-487A-95E8-EB49641030EE}" srcOrd="0" destOrd="0" presId="urn:microsoft.com/office/officeart/2005/8/layout/vList2"/>
    <dgm:cxn modelId="{B85AFC8C-7652-4107-9DC0-68D93CDAC7FF}" type="presOf" srcId="{5393F3A2-D56D-43D8-8FA9-6DD0A4645F1F}" destId="{20204FA8-216A-4A22-9C37-A4862E48C010}" srcOrd="0" destOrd="0" presId="urn:microsoft.com/office/officeart/2005/8/layout/vList2"/>
    <dgm:cxn modelId="{9EEA6F99-A270-4C92-A42F-B8745610145D}" srcId="{320711EA-1148-426D-A77E-F664CA734CD5}" destId="{465DD4A7-5745-4A6F-9398-E7FCDA08AF34}" srcOrd="4" destOrd="0" parTransId="{87E69DFD-D75F-4A7A-814D-DEBB1061BE2E}" sibTransId="{0D973502-0854-4A1E-9BF6-87787B6CA74F}"/>
    <dgm:cxn modelId="{1DFDAFC2-6921-4B65-B9F9-C3B30C774DEC}" type="presOf" srcId="{E7F7EE69-A015-432F-B40F-AB1C41B2C30B}" destId="{DCE55564-FE80-4912-A4D2-AB0F07C4F684}" srcOrd="0" destOrd="0" presId="urn:microsoft.com/office/officeart/2005/8/layout/vList2"/>
    <dgm:cxn modelId="{A95CA31E-2A71-4BA9-88CC-ECE2AD4FF6B4}" type="presParOf" srcId="{CEB9F52F-0DEF-487A-95E8-EB49641030EE}" destId="{06FBECFB-EF3F-489C-95BB-1508CE5505C1}" srcOrd="0" destOrd="0" presId="urn:microsoft.com/office/officeart/2005/8/layout/vList2"/>
    <dgm:cxn modelId="{52750DA1-F80D-422E-AC7B-F34C833B9A46}" type="presParOf" srcId="{CEB9F52F-0DEF-487A-95E8-EB49641030EE}" destId="{6B3DC406-E981-453C-8DBC-9BFCBAD11431}" srcOrd="1" destOrd="0" presId="urn:microsoft.com/office/officeart/2005/8/layout/vList2"/>
    <dgm:cxn modelId="{83EE6972-596F-446D-9C65-6594580F2518}" type="presParOf" srcId="{CEB9F52F-0DEF-487A-95E8-EB49641030EE}" destId="{DCE55564-FE80-4912-A4D2-AB0F07C4F684}" srcOrd="2" destOrd="0" presId="urn:microsoft.com/office/officeart/2005/8/layout/vList2"/>
    <dgm:cxn modelId="{0BBC820F-6A96-4E26-A683-B52124EA8868}" type="presParOf" srcId="{CEB9F52F-0DEF-487A-95E8-EB49641030EE}" destId="{559640B0-0C2C-43D4-84D1-A35E5B13CA67}" srcOrd="3" destOrd="0" presId="urn:microsoft.com/office/officeart/2005/8/layout/vList2"/>
    <dgm:cxn modelId="{411ED593-790E-4C82-80C1-E5A221F91530}" type="presParOf" srcId="{CEB9F52F-0DEF-487A-95E8-EB49641030EE}" destId="{BF0F78FB-F399-4FCA-AA08-93750FBE9F11}" srcOrd="4" destOrd="0" presId="urn:microsoft.com/office/officeart/2005/8/layout/vList2"/>
    <dgm:cxn modelId="{7E42D110-15FF-4121-A298-700E9DE29E47}" type="presParOf" srcId="{CEB9F52F-0DEF-487A-95E8-EB49641030EE}" destId="{8DD17B68-5C2E-4527-9FC2-F9F0295C1631}" srcOrd="5" destOrd="0" presId="urn:microsoft.com/office/officeart/2005/8/layout/vList2"/>
    <dgm:cxn modelId="{70676EEA-5B58-4AFC-9C88-37990813B8B9}" type="presParOf" srcId="{CEB9F52F-0DEF-487A-95E8-EB49641030EE}" destId="{20204FA8-216A-4A22-9C37-A4862E48C010}" srcOrd="6" destOrd="0" presId="urn:microsoft.com/office/officeart/2005/8/layout/vList2"/>
    <dgm:cxn modelId="{DA7BDA7C-81FA-47CC-A50F-C178D8233728}" type="presParOf" srcId="{CEB9F52F-0DEF-487A-95E8-EB49641030EE}" destId="{069A8E93-E7BE-4128-8655-A822C421951C}" srcOrd="7" destOrd="0" presId="urn:microsoft.com/office/officeart/2005/8/layout/vList2"/>
    <dgm:cxn modelId="{750905CA-AC8C-4D94-A575-442B2D36CF32}" type="presParOf" srcId="{CEB9F52F-0DEF-487A-95E8-EB49641030EE}" destId="{9FF63640-5F15-4A7A-B667-24A8A143DEA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C542CD-65F2-43A8-A0FB-DD2F2D317BA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401D124-9F0B-4FA4-972E-8999E2B54D00}">
      <dgm:prSet/>
      <dgm:spPr>
        <a:solidFill>
          <a:srgbClr val="7E5475"/>
        </a:solidFill>
      </dgm:spPr>
      <dgm:t>
        <a:bodyPr/>
        <a:lstStyle/>
        <a:p>
          <a:r>
            <a:rPr lang="en-GB" dirty="0"/>
            <a:t>Support mainstream schools and settings  to meet the needs of CYP with SEND</a:t>
          </a:r>
          <a:endParaRPr lang="en-US" dirty="0"/>
        </a:p>
      </dgm:t>
    </dgm:pt>
    <dgm:pt modelId="{068401FD-CF5B-480B-A28C-4CE02D3C661A}" type="parTrans" cxnId="{1427B27C-C2AC-41C6-8C94-F96CB60F4E28}">
      <dgm:prSet/>
      <dgm:spPr/>
      <dgm:t>
        <a:bodyPr/>
        <a:lstStyle/>
        <a:p>
          <a:endParaRPr lang="en-US"/>
        </a:p>
      </dgm:t>
    </dgm:pt>
    <dgm:pt modelId="{5B34EA2C-AE28-4215-B4C6-997679529264}" type="sibTrans" cxnId="{1427B27C-C2AC-41C6-8C94-F96CB60F4E28}">
      <dgm:prSet/>
      <dgm:spPr/>
      <dgm:t>
        <a:bodyPr/>
        <a:lstStyle/>
        <a:p>
          <a:endParaRPr lang="en-US"/>
        </a:p>
      </dgm:t>
    </dgm:pt>
    <dgm:pt modelId="{CF9D900A-F56E-4B4D-8FCD-846ED7A3D65E}">
      <dgm:prSet/>
      <dgm:spPr>
        <a:solidFill>
          <a:srgbClr val="138D77"/>
        </a:solidFill>
      </dgm:spPr>
      <dgm:t>
        <a:bodyPr/>
        <a:lstStyle/>
        <a:p>
          <a:r>
            <a:rPr lang="en-US" dirty="0"/>
            <a:t>CYP awaiting a special school place</a:t>
          </a:r>
        </a:p>
      </dgm:t>
    </dgm:pt>
    <dgm:pt modelId="{7ADDDD46-8C98-4AE9-80CE-D8E00D9F152E}" type="parTrans" cxnId="{EC2401B4-ACB9-4CAE-8089-E13E170AA276}">
      <dgm:prSet/>
      <dgm:spPr/>
      <dgm:t>
        <a:bodyPr/>
        <a:lstStyle/>
        <a:p>
          <a:endParaRPr lang="en-US"/>
        </a:p>
      </dgm:t>
    </dgm:pt>
    <dgm:pt modelId="{7170C4D2-99AF-4897-87D8-B64BFDD84CEC}" type="sibTrans" cxnId="{EC2401B4-ACB9-4CAE-8089-E13E170AA276}">
      <dgm:prSet/>
      <dgm:spPr/>
      <dgm:t>
        <a:bodyPr/>
        <a:lstStyle/>
        <a:p>
          <a:endParaRPr lang="en-US"/>
        </a:p>
      </dgm:t>
    </dgm:pt>
    <dgm:pt modelId="{74E864EE-DA4F-4756-84B2-C4938CCC1D55}">
      <dgm:prSet/>
      <dgm:spPr>
        <a:solidFill>
          <a:srgbClr val="928B8F"/>
        </a:solidFill>
      </dgm:spPr>
      <dgm:t>
        <a:bodyPr/>
        <a:lstStyle/>
        <a:p>
          <a:r>
            <a:rPr lang="en-US" dirty="0"/>
            <a:t>SEMH, including EBSA</a:t>
          </a:r>
        </a:p>
      </dgm:t>
    </dgm:pt>
    <dgm:pt modelId="{C5B796AC-EFE0-47C4-833D-4AA9391D712C}" type="parTrans" cxnId="{5DCBBE40-87F9-4B84-9663-D4240D13C15B}">
      <dgm:prSet/>
      <dgm:spPr/>
      <dgm:t>
        <a:bodyPr/>
        <a:lstStyle/>
        <a:p>
          <a:endParaRPr lang="en-US"/>
        </a:p>
      </dgm:t>
    </dgm:pt>
    <dgm:pt modelId="{77FAE075-1D79-442E-A734-FB591EF032DF}" type="sibTrans" cxnId="{5DCBBE40-87F9-4B84-9663-D4240D13C15B}">
      <dgm:prSet/>
      <dgm:spPr/>
      <dgm:t>
        <a:bodyPr/>
        <a:lstStyle/>
        <a:p>
          <a:endParaRPr lang="en-US"/>
        </a:p>
      </dgm:t>
    </dgm:pt>
    <dgm:pt modelId="{C1242F56-D0FC-4EED-98C0-E9FAFB043F20}">
      <dgm:prSet/>
      <dgm:spPr/>
      <dgm:t>
        <a:bodyPr/>
        <a:lstStyle/>
        <a:p>
          <a:r>
            <a:rPr lang="en-US" dirty="0"/>
            <a:t>CYP</a:t>
          </a:r>
          <a:r>
            <a:rPr lang="en-US" baseline="0" dirty="0"/>
            <a:t> on reduced or part-time timetables</a:t>
          </a:r>
          <a:endParaRPr lang="en-US" dirty="0"/>
        </a:p>
      </dgm:t>
    </dgm:pt>
    <dgm:pt modelId="{DAD39220-C814-4908-B704-10F075ECF6DB}" type="parTrans" cxnId="{7C6A7E54-B085-4DA8-940F-A547FA94773D}">
      <dgm:prSet/>
      <dgm:spPr/>
      <dgm:t>
        <a:bodyPr/>
        <a:lstStyle/>
        <a:p>
          <a:endParaRPr lang="en-US"/>
        </a:p>
      </dgm:t>
    </dgm:pt>
    <dgm:pt modelId="{B11C1908-3836-4BDB-B1E0-9CBB7F333037}" type="sibTrans" cxnId="{7C6A7E54-B085-4DA8-940F-A547FA94773D}">
      <dgm:prSet/>
      <dgm:spPr/>
      <dgm:t>
        <a:bodyPr/>
        <a:lstStyle/>
        <a:p>
          <a:endParaRPr lang="en-US"/>
        </a:p>
      </dgm:t>
    </dgm:pt>
    <dgm:pt modelId="{3C59050E-DDA1-4E94-B717-8C04089F4D60}">
      <dgm:prSet/>
      <dgm:spPr>
        <a:solidFill>
          <a:srgbClr val="C6579A"/>
        </a:solidFill>
      </dgm:spPr>
      <dgm:t>
        <a:bodyPr/>
        <a:lstStyle/>
        <a:p>
          <a:r>
            <a:rPr lang="en-GB" dirty="0"/>
            <a:t>CYP out of school/EHE/missing from education/ excluded or suspended</a:t>
          </a:r>
          <a:endParaRPr lang="en-US" dirty="0"/>
        </a:p>
      </dgm:t>
    </dgm:pt>
    <dgm:pt modelId="{427E300B-09B7-4756-82AC-55D5D5E81E74}" type="parTrans" cxnId="{8A2FF8A8-2B6B-431F-85C8-8B955A98B65A}">
      <dgm:prSet/>
      <dgm:spPr/>
      <dgm:t>
        <a:bodyPr/>
        <a:lstStyle/>
        <a:p>
          <a:endParaRPr lang="en-US"/>
        </a:p>
      </dgm:t>
    </dgm:pt>
    <dgm:pt modelId="{72F18746-5015-440F-9C54-9935996FB53A}" type="sibTrans" cxnId="{8A2FF8A8-2B6B-431F-85C8-8B955A98B65A}">
      <dgm:prSet/>
      <dgm:spPr/>
      <dgm:t>
        <a:bodyPr/>
        <a:lstStyle/>
        <a:p>
          <a:endParaRPr lang="en-US"/>
        </a:p>
      </dgm:t>
    </dgm:pt>
    <dgm:pt modelId="{E8F715E5-01FE-4984-841A-CEF00FC0A866}">
      <dgm:prSet/>
      <dgm:spPr>
        <a:solidFill>
          <a:srgbClr val="084C6E"/>
        </a:solidFill>
      </dgm:spPr>
      <dgm:t>
        <a:bodyPr/>
        <a:lstStyle/>
        <a:p>
          <a:r>
            <a:rPr lang="en-GB" b="1" dirty="0"/>
            <a:t>Elements that the DSPLs have to include in their strategic plan:</a:t>
          </a:r>
          <a:endParaRPr lang="en-US" b="1" dirty="0"/>
        </a:p>
      </dgm:t>
    </dgm:pt>
    <dgm:pt modelId="{AE8D691D-E5E3-4AD1-8839-DF7AAF55779D}" type="parTrans" cxnId="{BDCF3BB8-0287-4B4B-B6CC-703049208CB2}">
      <dgm:prSet/>
      <dgm:spPr/>
      <dgm:t>
        <a:bodyPr/>
        <a:lstStyle/>
        <a:p>
          <a:endParaRPr lang="en-US"/>
        </a:p>
      </dgm:t>
    </dgm:pt>
    <dgm:pt modelId="{CF2657DF-D454-4624-A41D-4E6C37705A27}" type="sibTrans" cxnId="{BDCF3BB8-0287-4B4B-B6CC-703049208CB2}">
      <dgm:prSet/>
      <dgm:spPr/>
      <dgm:t>
        <a:bodyPr/>
        <a:lstStyle/>
        <a:p>
          <a:endParaRPr lang="en-US"/>
        </a:p>
      </dgm:t>
    </dgm:pt>
    <dgm:pt modelId="{E5C48BB6-F71F-4E15-8AA2-7A3DA9F31EA7}" type="pres">
      <dgm:prSet presAssocID="{9AC542CD-65F2-43A8-A0FB-DD2F2D317BA5}" presName="linear" presStyleCnt="0">
        <dgm:presLayoutVars>
          <dgm:animLvl val="lvl"/>
          <dgm:resizeHandles val="exact"/>
        </dgm:presLayoutVars>
      </dgm:prSet>
      <dgm:spPr/>
    </dgm:pt>
    <dgm:pt modelId="{9A8B1C54-CA8D-4C41-B81F-A2CA1F66C460}" type="pres">
      <dgm:prSet presAssocID="{E8F715E5-01FE-4984-841A-CEF00FC0A866}" presName="parentText" presStyleLbl="node1" presStyleIdx="0" presStyleCnt="6">
        <dgm:presLayoutVars>
          <dgm:chMax val="0"/>
          <dgm:bulletEnabled val="1"/>
        </dgm:presLayoutVars>
      </dgm:prSet>
      <dgm:spPr/>
    </dgm:pt>
    <dgm:pt modelId="{5DB2E032-B0A2-4414-A5BF-872D236DA168}" type="pres">
      <dgm:prSet presAssocID="{CF2657DF-D454-4624-A41D-4E6C37705A27}" presName="spacer" presStyleCnt="0"/>
      <dgm:spPr/>
    </dgm:pt>
    <dgm:pt modelId="{95BADF36-0F86-4679-B1AE-1828D6296B07}" type="pres">
      <dgm:prSet presAssocID="{4401D124-9F0B-4FA4-972E-8999E2B54D00}" presName="parentText" presStyleLbl="node1" presStyleIdx="1" presStyleCnt="6">
        <dgm:presLayoutVars>
          <dgm:chMax val="0"/>
          <dgm:bulletEnabled val="1"/>
        </dgm:presLayoutVars>
      </dgm:prSet>
      <dgm:spPr/>
    </dgm:pt>
    <dgm:pt modelId="{BE1531D3-15B4-4BD4-8D27-569CDDD2B882}" type="pres">
      <dgm:prSet presAssocID="{5B34EA2C-AE28-4215-B4C6-997679529264}" presName="spacer" presStyleCnt="0"/>
      <dgm:spPr/>
    </dgm:pt>
    <dgm:pt modelId="{31DBB7C7-B964-4E31-B759-53248FF3C100}" type="pres">
      <dgm:prSet presAssocID="{CF9D900A-F56E-4B4D-8FCD-846ED7A3D65E}" presName="parentText" presStyleLbl="node1" presStyleIdx="2" presStyleCnt="6">
        <dgm:presLayoutVars>
          <dgm:chMax val="0"/>
          <dgm:bulletEnabled val="1"/>
        </dgm:presLayoutVars>
      </dgm:prSet>
      <dgm:spPr/>
    </dgm:pt>
    <dgm:pt modelId="{15D7530E-1F9C-40CC-9A7B-774CB8301E44}" type="pres">
      <dgm:prSet presAssocID="{7170C4D2-99AF-4897-87D8-B64BFDD84CEC}" presName="spacer" presStyleCnt="0"/>
      <dgm:spPr/>
    </dgm:pt>
    <dgm:pt modelId="{89C4A508-CDB8-41C9-95C6-D6841B11FC5A}" type="pres">
      <dgm:prSet presAssocID="{74E864EE-DA4F-4756-84B2-C4938CCC1D55}" presName="parentText" presStyleLbl="node1" presStyleIdx="3" presStyleCnt="6">
        <dgm:presLayoutVars>
          <dgm:chMax val="0"/>
          <dgm:bulletEnabled val="1"/>
        </dgm:presLayoutVars>
      </dgm:prSet>
      <dgm:spPr/>
    </dgm:pt>
    <dgm:pt modelId="{20F9F944-4A60-464F-A764-1033EDD3150B}" type="pres">
      <dgm:prSet presAssocID="{77FAE075-1D79-442E-A734-FB591EF032DF}" presName="spacer" presStyleCnt="0"/>
      <dgm:spPr/>
    </dgm:pt>
    <dgm:pt modelId="{0DFE3305-F6D6-487C-BA06-7DFB782109A9}" type="pres">
      <dgm:prSet presAssocID="{3C59050E-DDA1-4E94-B717-8C04089F4D60}" presName="parentText" presStyleLbl="node1" presStyleIdx="4" presStyleCnt="6">
        <dgm:presLayoutVars>
          <dgm:chMax val="0"/>
          <dgm:bulletEnabled val="1"/>
        </dgm:presLayoutVars>
      </dgm:prSet>
      <dgm:spPr/>
    </dgm:pt>
    <dgm:pt modelId="{D9AFA21C-4ED1-4CE5-9DF3-2F18A0E7AEBC}" type="pres">
      <dgm:prSet presAssocID="{72F18746-5015-440F-9C54-9935996FB53A}" presName="spacer" presStyleCnt="0"/>
      <dgm:spPr/>
    </dgm:pt>
    <dgm:pt modelId="{5BD252E6-A435-4620-A334-5D99102D5BFB}" type="pres">
      <dgm:prSet presAssocID="{C1242F56-D0FC-4EED-98C0-E9FAFB043F20}" presName="parentText" presStyleLbl="node1" presStyleIdx="5" presStyleCnt="6">
        <dgm:presLayoutVars>
          <dgm:chMax val="0"/>
          <dgm:bulletEnabled val="1"/>
        </dgm:presLayoutVars>
      </dgm:prSet>
      <dgm:spPr/>
    </dgm:pt>
  </dgm:ptLst>
  <dgm:cxnLst>
    <dgm:cxn modelId="{EDA46800-85DD-4FAF-B5AF-9D3053690D54}" type="presOf" srcId="{CF9D900A-F56E-4B4D-8FCD-846ED7A3D65E}" destId="{31DBB7C7-B964-4E31-B759-53248FF3C100}" srcOrd="0" destOrd="0" presId="urn:microsoft.com/office/officeart/2005/8/layout/vList2"/>
    <dgm:cxn modelId="{B2797839-EB15-42D8-96B5-5DE236943AC2}" type="presOf" srcId="{E8F715E5-01FE-4984-841A-CEF00FC0A866}" destId="{9A8B1C54-CA8D-4C41-B81F-A2CA1F66C460}" srcOrd="0" destOrd="0" presId="urn:microsoft.com/office/officeart/2005/8/layout/vList2"/>
    <dgm:cxn modelId="{5C8F563F-624D-4968-A574-B21EB08783D9}" type="presOf" srcId="{9AC542CD-65F2-43A8-A0FB-DD2F2D317BA5}" destId="{E5C48BB6-F71F-4E15-8AA2-7A3DA9F31EA7}" srcOrd="0" destOrd="0" presId="urn:microsoft.com/office/officeart/2005/8/layout/vList2"/>
    <dgm:cxn modelId="{5DCBBE40-87F9-4B84-9663-D4240D13C15B}" srcId="{9AC542CD-65F2-43A8-A0FB-DD2F2D317BA5}" destId="{74E864EE-DA4F-4756-84B2-C4938CCC1D55}" srcOrd="3" destOrd="0" parTransId="{C5B796AC-EFE0-47C4-833D-4AA9391D712C}" sibTransId="{77FAE075-1D79-442E-A734-FB591EF032DF}"/>
    <dgm:cxn modelId="{7C6A7E54-B085-4DA8-940F-A547FA94773D}" srcId="{9AC542CD-65F2-43A8-A0FB-DD2F2D317BA5}" destId="{C1242F56-D0FC-4EED-98C0-E9FAFB043F20}" srcOrd="5" destOrd="0" parTransId="{DAD39220-C814-4908-B704-10F075ECF6DB}" sibTransId="{B11C1908-3836-4BDB-B1E0-9CBB7F333037}"/>
    <dgm:cxn modelId="{7F343356-A5A6-43EC-AE0F-1F12DF71CA69}" type="presOf" srcId="{4401D124-9F0B-4FA4-972E-8999E2B54D00}" destId="{95BADF36-0F86-4679-B1AE-1828D6296B07}" srcOrd="0" destOrd="0" presId="urn:microsoft.com/office/officeart/2005/8/layout/vList2"/>
    <dgm:cxn modelId="{DBECEE5E-8B05-4EFC-9A50-6AB4A7BB3753}" type="presOf" srcId="{74E864EE-DA4F-4756-84B2-C4938CCC1D55}" destId="{89C4A508-CDB8-41C9-95C6-D6841B11FC5A}" srcOrd="0" destOrd="0" presId="urn:microsoft.com/office/officeart/2005/8/layout/vList2"/>
    <dgm:cxn modelId="{7F4FAA68-CEA0-49A6-8377-DFF0647AF455}" type="presOf" srcId="{C1242F56-D0FC-4EED-98C0-E9FAFB043F20}" destId="{5BD252E6-A435-4620-A334-5D99102D5BFB}" srcOrd="0" destOrd="0" presId="urn:microsoft.com/office/officeart/2005/8/layout/vList2"/>
    <dgm:cxn modelId="{1427B27C-C2AC-41C6-8C94-F96CB60F4E28}" srcId="{9AC542CD-65F2-43A8-A0FB-DD2F2D317BA5}" destId="{4401D124-9F0B-4FA4-972E-8999E2B54D00}" srcOrd="1" destOrd="0" parTransId="{068401FD-CF5B-480B-A28C-4CE02D3C661A}" sibTransId="{5B34EA2C-AE28-4215-B4C6-997679529264}"/>
    <dgm:cxn modelId="{F3DD4988-4CCC-459D-A064-99C4C11504C0}" type="presOf" srcId="{3C59050E-DDA1-4E94-B717-8C04089F4D60}" destId="{0DFE3305-F6D6-487C-BA06-7DFB782109A9}" srcOrd="0" destOrd="0" presId="urn:microsoft.com/office/officeart/2005/8/layout/vList2"/>
    <dgm:cxn modelId="{8A2FF8A8-2B6B-431F-85C8-8B955A98B65A}" srcId="{9AC542CD-65F2-43A8-A0FB-DD2F2D317BA5}" destId="{3C59050E-DDA1-4E94-B717-8C04089F4D60}" srcOrd="4" destOrd="0" parTransId="{427E300B-09B7-4756-82AC-55D5D5E81E74}" sibTransId="{72F18746-5015-440F-9C54-9935996FB53A}"/>
    <dgm:cxn modelId="{EC2401B4-ACB9-4CAE-8089-E13E170AA276}" srcId="{9AC542CD-65F2-43A8-A0FB-DD2F2D317BA5}" destId="{CF9D900A-F56E-4B4D-8FCD-846ED7A3D65E}" srcOrd="2" destOrd="0" parTransId="{7ADDDD46-8C98-4AE9-80CE-D8E00D9F152E}" sibTransId="{7170C4D2-99AF-4897-87D8-B64BFDD84CEC}"/>
    <dgm:cxn modelId="{BDCF3BB8-0287-4B4B-B6CC-703049208CB2}" srcId="{9AC542CD-65F2-43A8-A0FB-DD2F2D317BA5}" destId="{E8F715E5-01FE-4984-841A-CEF00FC0A866}" srcOrd="0" destOrd="0" parTransId="{AE8D691D-E5E3-4AD1-8839-DF7AAF55779D}" sibTransId="{CF2657DF-D454-4624-A41D-4E6C37705A27}"/>
    <dgm:cxn modelId="{8F86C351-2166-4C40-A913-770F741765AF}" type="presParOf" srcId="{E5C48BB6-F71F-4E15-8AA2-7A3DA9F31EA7}" destId="{9A8B1C54-CA8D-4C41-B81F-A2CA1F66C460}" srcOrd="0" destOrd="0" presId="urn:microsoft.com/office/officeart/2005/8/layout/vList2"/>
    <dgm:cxn modelId="{786FCDFC-4BEB-4F0E-B1D1-057C7B39569A}" type="presParOf" srcId="{E5C48BB6-F71F-4E15-8AA2-7A3DA9F31EA7}" destId="{5DB2E032-B0A2-4414-A5BF-872D236DA168}" srcOrd="1" destOrd="0" presId="urn:microsoft.com/office/officeart/2005/8/layout/vList2"/>
    <dgm:cxn modelId="{90D80A3B-6F7B-48A5-A2FF-B0939511E5B4}" type="presParOf" srcId="{E5C48BB6-F71F-4E15-8AA2-7A3DA9F31EA7}" destId="{95BADF36-0F86-4679-B1AE-1828D6296B07}" srcOrd="2" destOrd="0" presId="urn:microsoft.com/office/officeart/2005/8/layout/vList2"/>
    <dgm:cxn modelId="{AF14AD91-0B07-4EC7-A85E-3CF94051F54C}" type="presParOf" srcId="{E5C48BB6-F71F-4E15-8AA2-7A3DA9F31EA7}" destId="{BE1531D3-15B4-4BD4-8D27-569CDDD2B882}" srcOrd="3" destOrd="0" presId="urn:microsoft.com/office/officeart/2005/8/layout/vList2"/>
    <dgm:cxn modelId="{9160B49B-DEB6-4C6C-99D7-ABEB616DFBA6}" type="presParOf" srcId="{E5C48BB6-F71F-4E15-8AA2-7A3DA9F31EA7}" destId="{31DBB7C7-B964-4E31-B759-53248FF3C100}" srcOrd="4" destOrd="0" presId="urn:microsoft.com/office/officeart/2005/8/layout/vList2"/>
    <dgm:cxn modelId="{96739D1A-4EAA-4273-A9CC-4E75AC7CE34C}" type="presParOf" srcId="{E5C48BB6-F71F-4E15-8AA2-7A3DA9F31EA7}" destId="{15D7530E-1F9C-40CC-9A7B-774CB8301E44}" srcOrd="5" destOrd="0" presId="urn:microsoft.com/office/officeart/2005/8/layout/vList2"/>
    <dgm:cxn modelId="{64FFCE74-82AF-4766-806D-36E0DC66B5BA}" type="presParOf" srcId="{E5C48BB6-F71F-4E15-8AA2-7A3DA9F31EA7}" destId="{89C4A508-CDB8-41C9-95C6-D6841B11FC5A}" srcOrd="6" destOrd="0" presId="urn:microsoft.com/office/officeart/2005/8/layout/vList2"/>
    <dgm:cxn modelId="{038F4E0D-E401-4765-BCC7-4A57FDD4486B}" type="presParOf" srcId="{E5C48BB6-F71F-4E15-8AA2-7A3DA9F31EA7}" destId="{20F9F944-4A60-464F-A764-1033EDD3150B}" srcOrd="7" destOrd="0" presId="urn:microsoft.com/office/officeart/2005/8/layout/vList2"/>
    <dgm:cxn modelId="{870AED6F-CA95-455A-8D92-B9327DA4B2CD}" type="presParOf" srcId="{E5C48BB6-F71F-4E15-8AA2-7A3DA9F31EA7}" destId="{0DFE3305-F6D6-487C-BA06-7DFB782109A9}" srcOrd="8" destOrd="0" presId="urn:microsoft.com/office/officeart/2005/8/layout/vList2"/>
    <dgm:cxn modelId="{C736DF55-7017-4EC2-8034-A1F8BA1BEB7B}" type="presParOf" srcId="{E5C48BB6-F71F-4E15-8AA2-7A3DA9F31EA7}" destId="{D9AFA21C-4ED1-4CE5-9DF3-2F18A0E7AEBC}" srcOrd="9" destOrd="0" presId="urn:microsoft.com/office/officeart/2005/8/layout/vList2"/>
    <dgm:cxn modelId="{83399B16-1167-4209-B704-EE679F355476}" type="presParOf" srcId="{E5C48BB6-F71F-4E15-8AA2-7A3DA9F31EA7}" destId="{5BD252E6-A435-4620-A334-5D99102D5BFB}" srcOrd="10"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88CC1C-B8C0-4133-942D-EA40D46F8A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0DCEDD-1D59-45A7-A908-61765FF4505C}">
      <dgm:prSet custT="1"/>
      <dgm:spPr>
        <a:solidFill>
          <a:srgbClr val="B0B0B0"/>
        </a:solidFill>
      </dgm:spPr>
      <dgm:t>
        <a:bodyPr/>
        <a:lstStyle/>
        <a:p>
          <a:r>
            <a:rPr lang="en-GB" sz="2000" b="1" dirty="0">
              <a:solidFill>
                <a:schemeClr val="tx1"/>
              </a:solidFill>
            </a:rPr>
            <a:t>DSPLs provide a variety of activities which include:</a:t>
          </a:r>
          <a:r>
            <a:rPr lang="en-GB" sz="500" dirty="0"/>
            <a:t>: </a:t>
          </a:r>
          <a:endParaRPr lang="en-US" sz="500" dirty="0"/>
        </a:p>
      </dgm:t>
    </dgm:pt>
    <dgm:pt modelId="{12137D9B-DF74-40B8-9DF7-3A4C8B4FDE51}" type="parTrans" cxnId="{9C21FE89-86C4-4EE3-9A1F-1807574D95F5}">
      <dgm:prSet/>
      <dgm:spPr/>
      <dgm:t>
        <a:bodyPr/>
        <a:lstStyle/>
        <a:p>
          <a:endParaRPr lang="en-US"/>
        </a:p>
      </dgm:t>
    </dgm:pt>
    <dgm:pt modelId="{DCD1CB22-260A-46BB-90CF-FA08B8672A23}" type="sibTrans" cxnId="{9C21FE89-86C4-4EE3-9A1F-1807574D95F5}">
      <dgm:prSet/>
      <dgm:spPr/>
      <dgm:t>
        <a:bodyPr/>
        <a:lstStyle/>
        <a:p>
          <a:endParaRPr lang="en-US"/>
        </a:p>
      </dgm:t>
    </dgm:pt>
    <dgm:pt modelId="{9C44B1B8-C056-428F-BB78-830F0E4D6D63}">
      <dgm:prSet custT="1"/>
      <dgm:spPr>
        <a:solidFill>
          <a:srgbClr val="C6579A"/>
        </a:solidFill>
      </dgm:spPr>
      <dgm:t>
        <a:bodyPr/>
        <a:lstStyle/>
        <a:p>
          <a:r>
            <a:rPr lang="en-GB" sz="2000" dirty="0"/>
            <a:t>- Commissioning training</a:t>
          </a:r>
          <a:endParaRPr lang="en-US" sz="2000" dirty="0"/>
        </a:p>
      </dgm:t>
    </dgm:pt>
    <dgm:pt modelId="{90C9ACC5-2974-43CD-AD46-06F335781A76}" type="parTrans" cxnId="{1E3BF112-0E3C-4167-835E-BE5BA53F9088}">
      <dgm:prSet/>
      <dgm:spPr/>
      <dgm:t>
        <a:bodyPr/>
        <a:lstStyle/>
        <a:p>
          <a:endParaRPr lang="en-US"/>
        </a:p>
      </dgm:t>
    </dgm:pt>
    <dgm:pt modelId="{A35A95C1-7D59-40C5-9C89-D3E0A9FC3209}" type="sibTrans" cxnId="{1E3BF112-0E3C-4167-835E-BE5BA53F9088}">
      <dgm:prSet/>
      <dgm:spPr/>
      <dgm:t>
        <a:bodyPr/>
        <a:lstStyle/>
        <a:p>
          <a:endParaRPr lang="en-US"/>
        </a:p>
      </dgm:t>
    </dgm:pt>
    <dgm:pt modelId="{E9D7BBE0-C8A5-43DC-AC3E-19C899467A37}">
      <dgm:prSet custT="1"/>
      <dgm:spPr>
        <a:solidFill>
          <a:srgbClr val="7E5475"/>
        </a:solidFill>
      </dgm:spPr>
      <dgm:t>
        <a:bodyPr/>
        <a:lstStyle/>
        <a:p>
          <a:r>
            <a:rPr lang="en-GB" sz="2000" dirty="0"/>
            <a:t>- Supporting cross-phase transitions</a:t>
          </a:r>
          <a:endParaRPr lang="en-US" sz="2000" dirty="0"/>
        </a:p>
      </dgm:t>
    </dgm:pt>
    <dgm:pt modelId="{138F770D-FF73-4A94-B50B-DD665175E709}" type="parTrans" cxnId="{76CDDA95-CF48-47DC-9CE1-2C3316EFB764}">
      <dgm:prSet/>
      <dgm:spPr/>
      <dgm:t>
        <a:bodyPr/>
        <a:lstStyle/>
        <a:p>
          <a:endParaRPr lang="en-US"/>
        </a:p>
      </dgm:t>
    </dgm:pt>
    <dgm:pt modelId="{D5247922-549E-4CD4-86FD-A5DC30129E98}" type="sibTrans" cxnId="{76CDDA95-CF48-47DC-9CE1-2C3316EFB764}">
      <dgm:prSet/>
      <dgm:spPr/>
      <dgm:t>
        <a:bodyPr/>
        <a:lstStyle/>
        <a:p>
          <a:endParaRPr lang="en-US"/>
        </a:p>
      </dgm:t>
    </dgm:pt>
    <dgm:pt modelId="{C3D715F4-4356-48EF-9BD1-9431D03EF86E}">
      <dgm:prSet custT="1"/>
      <dgm:spPr>
        <a:solidFill>
          <a:srgbClr val="138D77"/>
        </a:solidFill>
      </dgm:spPr>
      <dgm:t>
        <a:bodyPr/>
        <a:lstStyle/>
        <a:p>
          <a:r>
            <a:rPr lang="en-GB" sz="2000" dirty="0"/>
            <a:t>- Supporting settings, families and young people</a:t>
          </a:r>
          <a:endParaRPr lang="en-US" sz="2000" dirty="0"/>
        </a:p>
      </dgm:t>
    </dgm:pt>
    <dgm:pt modelId="{71E1FE32-8DB3-447D-BBE7-9FE009A591D9}" type="parTrans" cxnId="{D5446183-577B-45F1-B4A0-3EEDBE7C2A40}">
      <dgm:prSet/>
      <dgm:spPr/>
      <dgm:t>
        <a:bodyPr/>
        <a:lstStyle/>
        <a:p>
          <a:endParaRPr lang="en-US"/>
        </a:p>
      </dgm:t>
    </dgm:pt>
    <dgm:pt modelId="{8CCA5EE3-686E-4B0C-87D9-40E4ACA831AF}" type="sibTrans" cxnId="{D5446183-577B-45F1-B4A0-3EEDBE7C2A40}">
      <dgm:prSet/>
      <dgm:spPr/>
      <dgm:t>
        <a:bodyPr/>
        <a:lstStyle/>
        <a:p>
          <a:endParaRPr lang="en-US"/>
        </a:p>
      </dgm:t>
    </dgm:pt>
    <dgm:pt modelId="{1B313E77-2D7E-4FF5-B438-F0FE805575DF}">
      <dgm:prSet custT="1"/>
      <dgm:spPr>
        <a:solidFill>
          <a:srgbClr val="B0B0B0"/>
        </a:solidFill>
      </dgm:spPr>
      <dgm:t>
        <a:bodyPr/>
        <a:lstStyle/>
        <a:p>
          <a:r>
            <a:rPr lang="en-GB" sz="2000" dirty="0"/>
            <a:t>- Analysis of local and county data</a:t>
          </a:r>
          <a:endParaRPr lang="en-US" sz="2000" dirty="0"/>
        </a:p>
      </dgm:t>
    </dgm:pt>
    <dgm:pt modelId="{66C680F7-2578-4300-8C49-463466B32F06}" type="parTrans" cxnId="{8AB137C6-2493-4BC6-A5C9-8232BEA2EA23}">
      <dgm:prSet/>
      <dgm:spPr/>
      <dgm:t>
        <a:bodyPr/>
        <a:lstStyle/>
        <a:p>
          <a:endParaRPr lang="en-US"/>
        </a:p>
      </dgm:t>
    </dgm:pt>
    <dgm:pt modelId="{71A97ED9-6C72-4633-B19C-7BEC2D201F91}" type="sibTrans" cxnId="{8AB137C6-2493-4BC6-A5C9-8232BEA2EA23}">
      <dgm:prSet/>
      <dgm:spPr/>
      <dgm:t>
        <a:bodyPr/>
        <a:lstStyle/>
        <a:p>
          <a:endParaRPr lang="en-US"/>
        </a:p>
      </dgm:t>
    </dgm:pt>
    <dgm:pt modelId="{A6D89973-E837-484C-BB9B-950EE02C8A2A}">
      <dgm:prSet custT="1"/>
      <dgm:spPr>
        <a:solidFill>
          <a:srgbClr val="084C6E"/>
        </a:solidFill>
      </dgm:spPr>
      <dgm:t>
        <a:bodyPr/>
        <a:lstStyle/>
        <a:p>
          <a:r>
            <a:rPr lang="en-GB" sz="2000" dirty="0"/>
            <a:t>- Identifying local needs and providing support</a:t>
          </a:r>
          <a:endParaRPr lang="en-US" sz="2000" dirty="0"/>
        </a:p>
      </dgm:t>
    </dgm:pt>
    <dgm:pt modelId="{86192406-8A3F-4479-8FB5-387DC9E3B65A}" type="parTrans" cxnId="{FCDBDC6D-5C70-4673-B4A4-401EA8F67A65}">
      <dgm:prSet/>
      <dgm:spPr/>
      <dgm:t>
        <a:bodyPr/>
        <a:lstStyle/>
        <a:p>
          <a:endParaRPr lang="en-US"/>
        </a:p>
      </dgm:t>
    </dgm:pt>
    <dgm:pt modelId="{A9349EDD-5C6E-4571-AD7D-20F665F44382}" type="sibTrans" cxnId="{FCDBDC6D-5C70-4673-B4A4-401EA8F67A65}">
      <dgm:prSet/>
      <dgm:spPr/>
      <dgm:t>
        <a:bodyPr/>
        <a:lstStyle/>
        <a:p>
          <a:endParaRPr lang="en-US"/>
        </a:p>
      </dgm:t>
    </dgm:pt>
    <dgm:pt modelId="{1E47674D-D8B4-404D-93AE-AC8C5EDFB6CF}">
      <dgm:prSet custT="1"/>
      <dgm:spPr>
        <a:solidFill>
          <a:srgbClr val="C6579A"/>
        </a:solidFill>
      </dgm:spPr>
      <dgm:t>
        <a:bodyPr/>
        <a:lstStyle/>
        <a:p>
          <a:r>
            <a:rPr lang="en-GB" sz="2000" dirty="0"/>
            <a:t>- Running SENCo Forums and clusters</a:t>
          </a:r>
          <a:endParaRPr lang="en-US" sz="2000" dirty="0"/>
        </a:p>
      </dgm:t>
    </dgm:pt>
    <dgm:pt modelId="{2E71BBBC-DF9D-445A-92B4-86FDDEC56A80}" type="parTrans" cxnId="{543294CB-ABE9-4D7B-8B6A-8AE2039E2699}">
      <dgm:prSet/>
      <dgm:spPr/>
      <dgm:t>
        <a:bodyPr/>
        <a:lstStyle/>
        <a:p>
          <a:endParaRPr lang="en-US"/>
        </a:p>
      </dgm:t>
    </dgm:pt>
    <dgm:pt modelId="{A9CAE976-6DC5-4610-AD09-51D2635037F8}" type="sibTrans" cxnId="{543294CB-ABE9-4D7B-8B6A-8AE2039E2699}">
      <dgm:prSet/>
      <dgm:spPr/>
      <dgm:t>
        <a:bodyPr/>
        <a:lstStyle/>
        <a:p>
          <a:endParaRPr lang="en-US"/>
        </a:p>
      </dgm:t>
    </dgm:pt>
    <dgm:pt modelId="{B4EA4855-F51C-445A-8B03-23EA6A45A1FB}">
      <dgm:prSet custT="1"/>
      <dgm:spPr>
        <a:solidFill>
          <a:srgbClr val="7E5475"/>
        </a:solidFill>
      </dgm:spPr>
      <dgm:t>
        <a:bodyPr/>
        <a:lstStyle/>
        <a:p>
          <a:r>
            <a:rPr lang="en-GB" sz="2000" dirty="0"/>
            <a:t>- Working alongside ISL, health and CS professionals</a:t>
          </a:r>
          <a:endParaRPr lang="en-US" sz="2000" dirty="0"/>
        </a:p>
      </dgm:t>
    </dgm:pt>
    <dgm:pt modelId="{9B2C2C51-001F-4048-8678-BED832AA7FB5}" type="parTrans" cxnId="{9EEC2883-3978-4B14-A7D1-0A03D51EC7DB}">
      <dgm:prSet/>
      <dgm:spPr/>
      <dgm:t>
        <a:bodyPr/>
        <a:lstStyle/>
        <a:p>
          <a:endParaRPr lang="en-US"/>
        </a:p>
      </dgm:t>
    </dgm:pt>
    <dgm:pt modelId="{C02FAC6E-8F51-4C95-A1AB-171FDD600F28}" type="sibTrans" cxnId="{9EEC2883-3978-4B14-A7D1-0A03D51EC7DB}">
      <dgm:prSet/>
      <dgm:spPr/>
      <dgm:t>
        <a:bodyPr/>
        <a:lstStyle/>
        <a:p>
          <a:endParaRPr lang="en-US"/>
        </a:p>
      </dgm:t>
    </dgm:pt>
    <dgm:pt modelId="{57F86834-8522-4704-B104-8CE0C429F596}">
      <dgm:prSet custT="1"/>
      <dgm:spPr>
        <a:solidFill>
          <a:srgbClr val="138D77"/>
        </a:solidFill>
      </dgm:spPr>
      <dgm:t>
        <a:bodyPr/>
        <a:lstStyle/>
        <a:p>
          <a:r>
            <a:rPr lang="en-GB" sz="2000" dirty="0"/>
            <a:t>- Managing LHNF panels and funding</a:t>
          </a:r>
          <a:endParaRPr lang="en-US" sz="2000" dirty="0"/>
        </a:p>
      </dgm:t>
    </dgm:pt>
    <dgm:pt modelId="{5888F46D-587F-4C27-84C0-CA15F2888A90}" type="parTrans" cxnId="{5F785B75-338F-47C7-A045-5F61F8C377F4}">
      <dgm:prSet/>
      <dgm:spPr/>
      <dgm:t>
        <a:bodyPr/>
        <a:lstStyle/>
        <a:p>
          <a:endParaRPr lang="en-US"/>
        </a:p>
      </dgm:t>
    </dgm:pt>
    <dgm:pt modelId="{0E123DAD-5949-41FF-B7FC-B1A586EDB14C}" type="sibTrans" cxnId="{5F785B75-338F-47C7-A045-5F61F8C377F4}">
      <dgm:prSet/>
      <dgm:spPr/>
      <dgm:t>
        <a:bodyPr/>
        <a:lstStyle/>
        <a:p>
          <a:endParaRPr lang="en-US"/>
        </a:p>
      </dgm:t>
    </dgm:pt>
    <dgm:pt modelId="{4CE3363E-0DAA-44A1-A7AD-8C6AE4FC03A6}">
      <dgm:prSet custT="1"/>
      <dgm:spPr>
        <a:solidFill>
          <a:srgbClr val="928B8F"/>
        </a:solidFill>
      </dgm:spPr>
      <dgm:t>
        <a:bodyPr/>
        <a:lstStyle/>
        <a:p>
          <a:r>
            <a:rPr lang="en-US" sz="1800" dirty="0"/>
            <a:t>-</a:t>
          </a:r>
          <a:r>
            <a:rPr lang="en-US" sz="1800" baseline="0" dirty="0"/>
            <a:t> Supporting the implementation and roll-out of pilot projects</a:t>
          </a:r>
          <a:endParaRPr lang="en-US" sz="1800" dirty="0"/>
        </a:p>
      </dgm:t>
    </dgm:pt>
    <dgm:pt modelId="{A17C9E23-EA57-4901-9FF9-C27A4123632F}" type="parTrans" cxnId="{6BDF2ED4-CF7A-4262-BA64-47AFEF4FD08A}">
      <dgm:prSet/>
      <dgm:spPr/>
      <dgm:t>
        <a:bodyPr/>
        <a:lstStyle/>
        <a:p>
          <a:endParaRPr lang="en-US"/>
        </a:p>
      </dgm:t>
    </dgm:pt>
    <dgm:pt modelId="{D4E38636-59A3-479E-9919-57DA2226D91E}" type="sibTrans" cxnId="{6BDF2ED4-CF7A-4262-BA64-47AFEF4FD08A}">
      <dgm:prSet/>
      <dgm:spPr/>
      <dgm:t>
        <a:bodyPr/>
        <a:lstStyle/>
        <a:p>
          <a:endParaRPr lang="en-US"/>
        </a:p>
      </dgm:t>
    </dgm:pt>
    <dgm:pt modelId="{0FF0ABB0-DA26-479D-84A6-F92935031F60}" type="pres">
      <dgm:prSet presAssocID="{9C88CC1C-B8C0-4133-942D-EA40D46F8ADB}" presName="linear" presStyleCnt="0">
        <dgm:presLayoutVars>
          <dgm:animLvl val="lvl"/>
          <dgm:resizeHandles val="exact"/>
        </dgm:presLayoutVars>
      </dgm:prSet>
      <dgm:spPr/>
    </dgm:pt>
    <dgm:pt modelId="{D64A5AAA-3985-48A9-AC1F-C0E47C3E91EB}" type="pres">
      <dgm:prSet presAssocID="{590DCEDD-1D59-45A7-A908-61765FF4505C}" presName="parentText" presStyleLbl="node1" presStyleIdx="0" presStyleCnt="10" custLinFactY="-186969" custLinFactNeighborX="-433" custLinFactNeighborY="-200000">
        <dgm:presLayoutVars>
          <dgm:chMax val="0"/>
          <dgm:bulletEnabled val="1"/>
        </dgm:presLayoutVars>
      </dgm:prSet>
      <dgm:spPr/>
    </dgm:pt>
    <dgm:pt modelId="{F65163D8-C991-42B9-AD62-AF5412307061}" type="pres">
      <dgm:prSet presAssocID="{DCD1CB22-260A-46BB-90CF-FA08B8672A23}" presName="spacer" presStyleCnt="0"/>
      <dgm:spPr/>
    </dgm:pt>
    <dgm:pt modelId="{A1FBC090-101D-4E9E-BEB0-E3F25CEA6CD6}" type="pres">
      <dgm:prSet presAssocID="{9C44B1B8-C056-428F-BB78-830F0E4D6D63}" presName="parentText" presStyleLbl="node1" presStyleIdx="1" presStyleCnt="10">
        <dgm:presLayoutVars>
          <dgm:chMax val="0"/>
          <dgm:bulletEnabled val="1"/>
        </dgm:presLayoutVars>
      </dgm:prSet>
      <dgm:spPr/>
    </dgm:pt>
    <dgm:pt modelId="{05CCD3BE-179D-42CA-A90B-9FB8D0CF6A52}" type="pres">
      <dgm:prSet presAssocID="{A35A95C1-7D59-40C5-9C89-D3E0A9FC3209}" presName="spacer" presStyleCnt="0"/>
      <dgm:spPr/>
    </dgm:pt>
    <dgm:pt modelId="{62D8A971-1F9B-4D6A-8518-C9752B8242C1}" type="pres">
      <dgm:prSet presAssocID="{E9D7BBE0-C8A5-43DC-AC3E-19C899467A37}" presName="parentText" presStyleLbl="node1" presStyleIdx="2" presStyleCnt="10">
        <dgm:presLayoutVars>
          <dgm:chMax val="0"/>
          <dgm:bulletEnabled val="1"/>
        </dgm:presLayoutVars>
      </dgm:prSet>
      <dgm:spPr/>
    </dgm:pt>
    <dgm:pt modelId="{55E1DCF3-1E9C-4A61-9061-8A6EB969A391}" type="pres">
      <dgm:prSet presAssocID="{D5247922-549E-4CD4-86FD-A5DC30129E98}" presName="spacer" presStyleCnt="0"/>
      <dgm:spPr/>
    </dgm:pt>
    <dgm:pt modelId="{465CFDDB-99BE-4381-8DDE-2EE2472703B1}" type="pres">
      <dgm:prSet presAssocID="{C3D715F4-4356-48EF-9BD1-9431D03EF86E}" presName="parentText" presStyleLbl="node1" presStyleIdx="3" presStyleCnt="10">
        <dgm:presLayoutVars>
          <dgm:chMax val="0"/>
          <dgm:bulletEnabled val="1"/>
        </dgm:presLayoutVars>
      </dgm:prSet>
      <dgm:spPr/>
    </dgm:pt>
    <dgm:pt modelId="{79C2F6FB-C942-4BAF-ABCD-436B29166554}" type="pres">
      <dgm:prSet presAssocID="{8CCA5EE3-686E-4B0C-87D9-40E4ACA831AF}" presName="spacer" presStyleCnt="0"/>
      <dgm:spPr/>
    </dgm:pt>
    <dgm:pt modelId="{BDEC6BE0-EEF6-4A17-8E4E-75CB194D8C84}" type="pres">
      <dgm:prSet presAssocID="{1B313E77-2D7E-4FF5-B438-F0FE805575DF}" presName="parentText" presStyleLbl="node1" presStyleIdx="4" presStyleCnt="10" custLinFactNeighborY="10560">
        <dgm:presLayoutVars>
          <dgm:chMax val="0"/>
          <dgm:bulletEnabled val="1"/>
        </dgm:presLayoutVars>
      </dgm:prSet>
      <dgm:spPr/>
    </dgm:pt>
    <dgm:pt modelId="{D9E51D31-406C-46B3-864E-F2918BCED988}" type="pres">
      <dgm:prSet presAssocID="{71A97ED9-6C72-4633-B19C-7BEC2D201F91}" presName="spacer" presStyleCnt="0"/>
      <dgm:spPr/>
    </dgm:pt>
    <dgm:pt modelId="{73E3011A-89EE-4336-9E8A-86FC4645CF66}" type="pres">
      <dgm:prSet presAssocID="{A6D89973-E837-484C-BB9B-950EE02C8A2A}" presName="parentText" presStyleLbl="node1" presStyleIdx="5" presStyleCnt="10" custLinFactNeighborY="9163">
        <dgm:presLayoutVars>
          <dgm:chMax val="0"/>
          <dgm:bulletEnabled val="1"/>
        </dgm:presLayoutVars>
      </dgm:prSet>
      <dgm:spPr/>
    </dgm:pt>
    <dgm:pt modelId="{FAA3E4F3-0187-4B38-B6BA-C83B6C8228C9}" type="pres">
      <dgm:prSet presAssocID="{A9349EDD-5C6E-4571-AD7D-20F665F44382}" presName="spacer" presStyleCnt="0"/>
      <dgm:spPr/>
    </dgm:pt>
    <dgm:pt modelId="{4419BA4C-8C52-4D1E-9511-E9C4CB281721}" type="pres">
      <dgm:prSet presAssocID="{1E47674D-D8B4-404D-93AE-AC8C5EDFB6CF}" presName="parentText" presStyleLbl="node1" presStyleIdx="6" presStyleCnt="10">
        <dgm:presLayoutVars>
          <dgm:chMax val="0"/>
          <dgm:bulletEnabled val="1"/>
        </dgm:presLayoutVars>
      </dgm:prSet>
      <dgm:spPr/>
    </dgm:pt>
    <dgm:pt modelId="{6FA8F95D-4504-44E2-9269-CA4770B0B1D5}" type="pres">
      <dgm:prSet presAssocID="{A9CAE976-6DC5-4610-AD09-51D2635037F8}" presName="spacer" presStyleCnt="0"/>
      <dgm:spPr/>
    </dgm:pt>
    <dgm:pt modelId="{05A83F38-68A4-45DC-940D-015E894413F5}" type="pres">
      <dgm:prSet presAssocID="{B4EA4855-F51C-445A-8B03-23EA6A45A1FB}" presName="parentText" presStyleLbl="node1" presStyleIdx="7" presStyleCnt="10">
        <dgm:presLayoutVars>
          <dgm:chMax val="0"/>
          <dgm:bulletEnabled val="1"/>
        </dgm:presLayoutVars>
      </dgm:prSet>
      <dgm:spPr/>
    </dgm:pt>
    <dgm:pt modelId="{AFE5B2F3-16DA-4A0E-AF3D-E1AE592E22D4}" type="pres">
      <dgm:prSet presAssocID="{C02FAC6E-8F51-4C95-A1AB-171FDD600F28}" presName="spacer" presStyleCnt="0"/>
      <dgm:spPr/>
    </dgm:pt>
    <dgm:pt modelId="{877959C1-A40C-425F-AAAA-70E3D6118C11}" type="pres">
      <dgm:prSet presAssocID="{57F86834-8522-4704-B104-8CE0C429F596}" presName="parentText" presStyleLbl="node1" presStyleIdx="8" presStyleCnt="10">
        <dgm:presLayoutVars>
          <dgm:chMax val="0"/>
          <dgm:bulletEnabled val="1"/>
        </dgm:presLayoutVars>
      </dgm:prSet>
      <dgm:spPr/>
    </dgm:pt>
    <dgm:pt modelId="{501D6423-A4CB-40C9-A2B7-C9757871F45F}" type="pres">
      <dgm:prSet presAssocID="{0E123DAD-5949-41FF-B7FC-B1A586EDB14C}" presName="spacer" presStyleCnt="0"/>
      <dgm:spPr/>
    </dgm:pt>
    <dgm:pt modelId="{18FBA765-B97F-4724-9F6B-E62E2728A38D}" type="pres">
      <dgm:prSet presAssocID="{4CE3363E-0DAA-44A1-A7AD-8C6AE4FC03A6}" presName="parentText" presStyleLbl="node1" presStyleIdx="9" presStyleCnt="10">
        <dgm:presLayoutVars>
          <dgm:chMax val="0"/>
          <dgm:bulletEnabled val="1"/>
        </dgm:presLayoutVars>
      </dgm:prSet>
      <dgm:spPr/>
    </dgm:pt>
  </dgm:ptLst>
  <dgm:cxnLst>
    <dgm:cxn modelId="{59E88707-8483-4BBB-A206-B3FEB410D0E6}" type="presOf" srcId="{E9D7BBE0-C8A5-43DC-AC3E-19C899467A37}" destId="{62D8A971-1F9B-4D6A-8518-C9752B8242C1}" srcOrd="0" destOrd="0" presId="urn:microsoft.com/office/officeart/2005/8/layout/vList2"/>
    <dgm:cxn modelId="{1E3BF112-0E3C-4167-835E-BE5BA53F9088}" srcId="{9C88CC1C-B8C0-4133-942D-EA40D46F8ADB}" destId="{9C44B1B8-C056-428F-BB78-830F0E4D6D63}" srcOrd="1" destOrd="0" parTransId="{90C9ACC5-2974-43CD-AD46-06F335781A76}" sibTransId="{A35A95C1-7D59-40C5-9C89-D3E0A9FC3209}"/>
    <dgm:cxn modelId="{481A9A17-5895-4551-AFA2-610B9A03FDFC}" type="presOf" srcId="{C3D715F4-4356-48EF-9BD1-9431D03EF86E}" destId="{465CFDDB-99BE-4381-8DDE-2EE2472703B1}" srcOrd="0" destOrd="0" presId="urn:microsoft.com/office/officeart/2005/8/layout/vList2"/>
    <dgm:cxn modelId="{D2FB0718-8679-4C4D-8632-B8C49A756B56}" type="presOf" srcId="{9C44B1B8-C056-428F-BB78-830F0E4D6D63}" destId="{A1FBC090-101D-4E9E-BEB0-E3F25CEA6CD6}" srcOrd="0" destOrd="0" presId="urn:microsoft.com/office/officeart/2005/8/layout/vList2"/>
    <dgm:cxn modelId="{7C1AD030-3E1C-48DC-8F33-7EF01EE31975}" type="presOf" srcId="{57F86834-8522-4704-B104-8CE0C429F596}" destId="{877959C1-A40C-425F-AAAA-70E3D6118C11}" srcOrd="0" destOrd="0" presId="urn:microsoft.com/office/officeart/2005/8/layout/vList2"/>
    <dgm:cxn modelId="{C280E93A-61F6-4D14-88FF-F29459585A9E}" type="presOf" srcId="{590DCEDD-1D59-45A7-A908-61765FF4505C}" destId="{D64A5AAA-3985-48A9-AC1F-C0E47C3E91EB}" srcOrd="0" destOrd="0" presId="urn:microsoft.com/office/officeart/2005/8/layout/vList2"/>
    <dgm:cxn modelId="{9329723D-D983-4FEE-82C8-85EC168DF0C8}" type="presOf" srcId="{1E47674D-D8B4-404D-93AE-AC8C5EDFB6CF}" destId="{4419BA4C-8C52-4D1E-9511-E9C4CB281721}" srcOrd="0" destOrd="0" presId="urn:microsoft.com/office/officeart/2005/8/layout/vList2"/>
    <dgm:cxn modelId="{4B84974C-4B38-47A3-B515-8DB2802A90F8}" type="presOf" srcId="{4CE3363E-0DAA-44A1-A7AD-8C6AE4FC03A6}" destId="{18FBA765-B97F-4724-9F6B-E62E2728A38D}" srcOrd="0" destOrd="0" presId="urn:microsoft.com/office/officeart/2005/8/layout/vList2"/>
    <dgm:cxn modelId="{FCDBDC6D-5C70-4673-B4A4-401EA8F67A65}" srcId="{9C88CC1C-B8C0-4133-942D-EA40D46F8ADB}" destId="{A6D89973-E837-484C-BB9B-950EE02C8A2A}" srcOrd="5" destOrd="0" parTransId="{86192406-8A3F-4479-8FB5-387DC9E3B65A}" sibTransId="{A9349EDD-5C6E-4571-AD7D-20F665F44382}"/>
    <dgm:cxn modelId="{5F785B75-338F-47C7-A045-5F61F8C377F4}" srcId="{9C88CC1C-B8C0-4133-942D-EA40D46F8ADB}" destId="{57F86834-8522-4704-B104-8CE0C429F596}" srcOrd="8" destOrd="0" parTransId="{5888F46D-587F-4C27-84C0-CA15F2888A90}" sibTransId="{0E123DAD-5949-41FF-B7FC-B1A586EDB14C}"/>
    <dgm:cxn modelId="{9EEC2883-3978-4B14-A7D1-0A03D51EC7DB}" srcId="{9C88CC1C-B8C0-4133-942D-EA40D46F8ADB}" destId="{B4EA4855-F51C-445A-8B03-23EA6A45A1FB}" srcOrd="7" destOrd="0" parTransId="{9B2C2C51-001F-4048-8678-BED832AA7FB5}" sibTransId="{C02FAC6E-8F51-4C95-A1AB-171FDD600F28}"/>
    <dgm:cxn modelId="{D5446183-577B-45F1-B4A0-3EEDBE7C2A40}" srcId="{9C88CC1C-B8C0-4133-942D-EA40D46F8ADB}" destId="{C3D715F4-4356-48EF-9BD1-9431D03EF86E}" srcOrd="3" destOrd="0" parTransId="{71E1FE32-8DB3-447D-BBE7-9FE009A591D9}" sibTransId="{8CCA5EE3-686E-4B0C-87D9-40E4ACA831AF}"/>
    <dgm:cxn modelId="{9C21FE89-86C4-4EE3-9A1F-1807574D95F5}" srcId="{9C88CC1C-B8C0-4133-942D-EA40D46F8ADB}" destId="{590DCEDD-1D59-45A7-A908-61765FF4505C}" srcOrd="0" destOrd="0" parTransId="{12137D9B-DF74-40B8-9DF7-3A4C8B4FDE51}" sibTransId="{DCD1CB22-260A-46BB-90CF-FA08B8672A23}"/>
    <dgm:cxn modelId="{5393C18E-5D41-49D3-925D-C00639955933}" type="presOf" srcId="{B4EA4855-F51C-445A-8B03-23EA6A45A1FB}" destId="{05A83F38-68A4-45DC-940D-015E894413F5}" srcOrd="0" destOrd="0" presId="urn:microsoft.com/office/officeart/2005/8/layout/vList2"/>
    <dgm:cxn modelId="{76CDDA95-CF48-47DC-9CE1-2C3316EFB764}" srcId="{9C88CC1C-B8C0-4133-942D-EA40D46F8ADB}" destId="{E9D7BBE0-C8A5-43DC-AC3E-19C899467A37}" srcOrd="2" destOrd="0" parTransId="{138F770D-FF73-4A94-B50B-DD665175E709}" sibTransId="{D5247922-549E-4CD4-86FD-A5DC30129E98}"/>
    <dgm:cxn modelId="{17E250AB-4060-4754-9429-FED71BBCD592}" type="presOf" srcId="{1B313E77-2D7E-4FF5-B438-F0FE805575DF}" destId="{BDEC6BE0-EEF6-4A17-8E4E-75CB194D8C84}" srcOrd="0" destOrd="0" presId="urn:microsoft.com/office/officeart/2005/8/layout/vList2"/>
    <dgm:cxn modelId="{8AB137C6-2493-4BC6-A5C9-8232BEA2EA23}" srcId="{9C88CC1C-B8C0-4133-942D-EA40D46F8ADB}" destId="{1B313E77-2D7E-4FF5-B438-F0FE805575DF}" srcOrd="4" destOrd="0" parTransId="{66C680F7-2578-4300-8C49-463466B32F06}" sibTransId="{71A97ED9-6C72-4633-B19C-7BEC2D201F91}"/>
    <dgm:cxn modelId="{543294CB-ABE9-4D7B-8B6A-8AE2039E2699}" srcId="{9C88CC1C-B8C0-4133-942D-EA40D46F8ADB}" destId="{1E47674D-D8B4-404D-93AE-AC8C5EDFB6CF}" srcOrd="6" destOrd="0" parTransId="{2E71BBBC-DF9D-445A-92B4-86FDDEC56A80}" sibTransId="{A9CAE976-6DC5-4610-AD09-51D2635037F8}"/>
    <dgm:cxn modelId="{6BDF2ED4-CF7A-4262-BA64-47AFEF4FD08A}" srcId="{9C88CC1C-B8C0-4133-942D-EA40D46F8ADB}" destId="{4CE3363E-0DAA-44A1-A7AD-8C6AE4FC03A6}" srcOrd="9" destOrd="0" parTransId="{A17C9E23-EA57-4901-9FF9-C27A4123632F}" sibTransId="{D4E38636-59A3-479E-9919-57DA2226D91E}"/>
    <dgm:cxn modelId="{D5D2EAD7-A5C2-454E-87AF-FF1C6D0262D2}" type="presOf" srcId="{A6D89973-E837-484C-BB9B-950EE02C8A2A}" destId="{73E3011A-89EE-4336-9E8A-86FC4645CF66}" srcOrd="0" destOrd="0" presId="urn:microsoft.com/office/officeart/2005/8/layout/vList2"/>
    <dgm:cxn modelId="{D09C80F5-EA39-4A94-8915-210AE50C3417}" type="presOf" srcId="{9C88CC1C-B8C0-4133-942D-EA40D46F8ADB}" destId="{0FF0ABB0-DA26-479D-84A6-F92935031F60}" srcOrd="0" destOrd="0" presId="urn:microsoft.com/office/officeart/2005/8/layout/vList2"/>
    <dgm:cxn modelId="{23CB8701-18CE-4401-8FD7-46466D623162}" type="presParOf" srcId="{0FF0ABB0-DA26-479D-84A6-F92935031F60}" destId="{D64A5AAA-3985-48A9-AC1F-C0E47C3E91EB}" srcOrd="0" destOrd="0" presId="urn:microsoft.com/office/officeart/2005/8/layout/vList2"/>
    <dgm:cxn modelId="{54147B9A-8D11-4BB6-BB0B-21E57A27AA0D}" type="presParOf" srcId="{0FF0ABB0-DA26-479D-84A6-F92935031F60}" destId="{F65163D8-C991-42B9-AD62-AF5412307061}" srcOrd="1" destOrd="0" presId="urn:microsoft.com/office/officeart/2005/8/layout/vList2"/>
    <dgm:cxn modelId="{08A5C0FE-2FD0-47DC-8ED1-DF38EA41B6C9}" type="presParOf" srcId="{0FF0ABB0-DA26-479D-84A6-F92935031F60}" destId="{A1FBC090-101D-4E9E-BEB0-E3F25CEA6CD6}" srcOrd="2" destOrd="0" presId="urn:microsoft.com/office/officeart/2005/8/layout/vList2"/>
    <dgm:cxn modelId="{77C5900E-260E-48D6-AA73-A979A4C5FB77}" type="presParOf" srcId="{0FF0ABB0-DA26-479D-84A6-F92935031F60}" destId="{05CCD3BE-179D-42CA-A90B-9FB8D0CF6A52}" srcOrd="3" destOrd="0" presId="urn:microsoft.com/office/officeart/2005/8/layout/vList2"/>
    <dgm:cxn modelId="{03939AB4-97FC-421A-855F-45FC47F1BEBE}" type="presParOf" srcId="{0FF0ABB0-DA26-479D-84A6-F92935031F60}" destId="{62D8A971-1F9B-4D6A-8518-C9752B8242C1}" srcOrd="4" destOrd="0" presId="urn:microsoft.com/office/officeart/2005/8/layout/vList2"/>
    <dgm:cxn modelId="{AD13B84E-6294-471D-B98A-E4A42B9F3376}" type="presParOf" srcId="{0FF0ABB0-DA26-479D-84A6-F92935031F60}" destId="{55E1DCF3-1E9C-4A61-9061-8A6EB969A391}" srcOrd="5" destOrd="0" presId="urn:microsoft.com/office/officeart/2005/8/layout/vList2"/>
    <dgm:cxn modelId="{00D474E4-5317-4F25-8417-7E45C986A82E}" type="presParOf" srcId="{0FF0ABB0-DA26-479D-84A6-F92935031F60}" destId="{465CFDDB-99BE-4381-8DDE-2EE2472703B1}" srcOrd="6" destOrd="0" presId="urn:microsoft.com/office/officeart/2005/8/layout/vList2"/>
    <dgm:cxn modelId="{E413D3DD-1ED0-4923-86CD-44DA471A9219}" type="presParOf" srcId="{0FF0ABB0-DA26-479D-84A6-F92935031F60}" destId="{79C2F6FB-C942-4BAF-ABCD-436B29166554}" srcOrd="7" destOrd="0" presId="urn:microsoft.com/office/officeart/2005/8/layout/vList2"/>
    <dgm:cxn modelId="{20ED235B-F564-489E-AFF7-C2680E64885D}" type="presParOf" srcId="{0FF0ABB0-DA26-479D-84A6-F92935031F60}" destId="{BDEC6BE0-EEF6-4A17-8E4E-75CB194D8C84}" srcOrd="8" destOrd="0" presId="urn:microsoft.com/office/officeart/2005/8/layout/vList2"/>
    <dgm:cxn modelId="{65E45F0F-FE1A-4F0C-8E32-F278DADAB38F}" type="presParOf" srcId="{0FF0ABB0-DA26-479D-84A6-F92935031F60}" destId="{D9E51D31-406C-46B3-864E-F2918BCED988}" srcOrd="9" destOrd="0" presId="urn:microsoft.com/office/officeart/2005/8/layout/vList2"/>
    <dgm:cxn modelId="{5169F232-448A-4F75-AA9E-4CCC551BF7E6}" type="presParOf" srcId="{0FF0ABB0-DA26-479D-84A6-F92935031F60}" destId="{73E3011A-89EE-4336-9E8A-86FC4645CF66}" srcOrd="10" destOrd="0" presId="urn:microsoft.com/office/officeart/2005/8/layout/vList2"/>
    <dgm:cxn modelId="{3988BC1C-7D34-4F47-BDE1-730E09E002A4}" type="presParOf" srcId="{0FF0ABB0-DA26-479D-84A6-F92935031F60}" destId="{FAA3E4F3-0187-4B38-B6BA-C83B6C8228C9}" srcOrd="11" destOrd="0" presId="urn:microsoft.com/office/officeart/2005/8/layout/vList2"/>
    <dgm:cxn modelId="{CED57B1D-D907-4291-8415-0B2DAE027F97}" type="presParOf" srcId="{0FF0ABB0-DA26-479D-84A6-F92935031F60}" destId="{4419BA4C-8C52-4D1E-9511-E9C4CB281721}" srcOrd="12" destOrd="0" presId="urn:microsoft.com/office/officeart/2005/8/layout/vList2"/>
    <dgm:cxn modelId="{042540B5-B60C-4042-9050-4DB567905ADE}" type="presParOf" srcId="{0FF0ABB0-DA26-479D-84A6-F92935031F60}" destId="{6FA8F95D-4504-44E2-9269-CA4770B0B1D5}" srcOrd="13" destOrd="0" presId="urn:microsoft.com/office/officeart/2005/8/layout/vList2"/>
    <dgm:cxn modelId="{20530AF5-1384-4D6A-A9B6-7C00B102BCC2}" type="presParOf" srcId="{0FF0ABB0-DA26-479D-84A6-F92935031F60}" destId="{05A83F38-68A4-45DC-940D-015E894413F5}" srcOrd="14" destOrd="0" presId="urn:microsoft.com/office/officeart/2005/8/layout/vList2"/>
    <dgm:cxn modelId="{DF4CEAEE-3158-442B-BE59-D2E9EF8D3CA6}" type="presParOf" srcId="{0FF0ABB0-DA26-479D-84A6-F92935031F60}" destId="{AFE5B2F3-16DA-4A0E-AF3D-E1AE592E22D4}" srcOrd="15" destOrd="0" presId="urn:microsoft.com/office/officeart/2005/8/layout/vList2"/>
    <dgm:cxn modelId="{0436CA73-B961-46E5-B7AF-426BD123F2F5}" type="presParOf" srcId="{0FF0ABB0-DA26-479D-84A6-F92935031F60}" destId="{877959C1-A40C-425F-AAAA-70E3D6118C11}" srcOrd="16" destOrd="0" presId="urn:microsoft.com/office/officeart/2005/8/layout/vList2"/>
    <dgm:cxn modelId="{EA3D70CF-5C28-4669-A46E-DE08C7A8EFC0}" type="presParOf" srcId="{0FF0ABB0-DA26-479D-84A6-F92935031F60}" destId="{501D6423-A4CB-40C9-A2B7-C9757871F45F}" srcOrd="17" destOrd="0" presId="urn:microsoft.com/office/officeart/2005/8/layout/vList2"/>
    <dgm:cxn modelId="{6EC75B62-7186-4FC5-96ED-0E17FD055C4D}" type="presParOf" srcId="{0FF0ABB0-DA26-479D-84A6-F92935031F60}" destId="{18FBA765-B97F-4724-9F6B-E62E2728A38D}"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DFCE07-1726-4CD9-89EE-83211DF7DE62}">
      <dsp:nvSpPr>
        <dsp:cNvPr id="0" name=""/>
        <dsp:cNvSpPr/>
      </dsp:nvSpPr>
      <dsp:spPr>
        <a:xfrm>
          <a:off x="0" y="56475"/>
          <a:ext cx="6690235" cy="1055545"/>
        </a:xfrm>
        <a:prstGeom prst="roundRect">
          <a:avLst>
            <a:gd name="adj" fmla="val 10000"/>
          </a:avLst>
        </a:prstGeom>
        <a:solidFill>
          <a:srgbClr val="C6579A"/>
        </a:solidFill>
        <a:ln>
          <a:noFill/>
        </a:ln>
        <a:effectLst/>
      </dsp:spPr>
      <dsp:style>
        <a:lnRef idx="0">
          <a:scrgbClr r="0" g="0" b="0"/>
        </a:lnRef>
        <a:fillRef idx="1">
          <a:scrgbClr r="0" g="0" b="0"/>
        </a:fillRef>
        <a:effectRef idx="0">
          <a:scrgbClr r="0" g="0" b="0"/>
        </a:effectRef>
        <a:fontRef idx="minor"/>
      </dsp:style>
    </dsp:sp>
    <dsp:sp modelId="{2FC77374-623B-46A2-A9B7-0CDD928E532B}">
      <dsp:nvSpPr>
        <dsp:cNvPr id="0" name=""/>
        <dsp:cNvSpPr/>
      </dsp:nvSpPr>
      <dsp:spPr>
        <a:xfrm>
          <a:off x="271234" y="320088"/>
          <a:ext cx="493635" cy="493153"/>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F21582-C3FD-4465-B321-3E0C34C25EBA}">
      <dsp:nvSpPr>
        <dsp:cNvPr id="0" name=""/>
        <dsp:cNvSpPr/>
      </dsp:nvSpPr>
      <dsp:spPr>
        <a:xfrm>
          <a:off x="1036104" y="118343"/>
          <a:ext cx="5622748" cy="952682"/>
        </a:xfrm>
        <a:prstGeom prst="rect">
          <a:avLst/>
        </a:prstGeom>
        <a:solidFill>
          <a:srgbClr val="C6579A"/>
        </a:solid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marL="0" lvl="0" indent="0" algn="l" defTabSz="666750">
            <a:lnSpc>
              <a:spcPct val="90000"/>
            </a:lnSpc>
            <a:spcBef>
              <a:spcPct val="0"/>
            </a:spcBef>
            <a:spcAft>
              <a:spcPct val="35000"/>
            </a:spcAft>
            <a:buNone/>
          </a:pPr>
          <a:r>
            <a:rPr lang="en-GB" sz="1500" kern="1200" dirty="0"/>
            <a:t>A partnership approach where parents, staff in Early Years Settings and Schools, FE colleges, LA officers and reps. from other agencies work together as part of an area group with the intention of :</a:t>
          </a:r>
          <a:endParaRPr lang="en-US" sz="1500" kern="1200" dirty="0"/>
        </a:p>
      </dsp:txBody>
      <dsp:txXfrm>
        <a:off x="1036104" y="118343"/>
        <a:ext cx="5622748" cy="952682"/>
      </dsp:txXfrm>
    </dsp:sp>
    <dsp:sp modelId="{86D66B2A-FA0D-4201-A132-985D276FA00C}">
      <dsp:nvSpPr>
        <dsp:cNvPr id="0" name=""/>
        <dsp:cNvSpPr/>
      </dsp:nvSpPr>
      <dsp:spPr>
        <a:xfrm>
          <a:off x="0" y="1332608"/>
          <a:ext cx="6690235" cy="896642"/>
        </a:xfrm>
        <a:prstGeom prst="roundRect">
          <a:avLst>
            <a:gd name="adj" fmla="val 10000"/>
          </a:avLst>
        </a:prstGeom>
        <a:solidFill>
          <a:srgbClr val="928B8F"/>
        </a:solidFill>
        <a:ln>
          <a:noFill/>
        </a:ln>
        <a:effectLst/>
      </dsp:spPr>
      <dsp:style>
        <a:lnRef idx="0">
          <a:scrgbClr r="0" g="0" b="0"/>
        </a:lnRef>
        <a:fillRef idx="1">
          <a:scrgbClr r="0" g="0" b="0"/>
        </a:fillRef>
        <a:effectRef idx="0">
          <a:scrgbClr r="0" g="0" b="0"/>
        </a:effectRef>
        <a:fontRef idx="minor"/>
      </dsp:style>
    </dsp:sp>
    <dsp:sp modelId="{BBC8EB9E-F4D0-476F-A422-1DEBC01E7692}">
      <dsp:nvSpPr>
        <dsp:cNvPr id="0" name=""/>
        <dsp:cNvSpPr/>
      </dsp:nvSpPr>
      <dsp:spPr>
        <a:xfrm>
          <a:off x="271234" y="1534352"/>
          <a:ext cx="493635" cy="493153"/>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1D8F92-39B9-420B-AE40-C52560ED82D3}">
      <dsp:nvSpPr>
        <dsp:cNvPr id="0" name=""/>
        <dsp:cNvSpPr/>
      </dsp:nvSpPr>
      <dsp:spPr>
        <a:xfrm>
          <a:off x="1036104" y="1332608"/>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marL="0" lvl="0" indent="0" algn="l" defTabSz="1066800">
            <a:lnSpc>
              <a:spcPct val="90000"/>
            </a:lnSpc>
            <a:spcBef>
              <a:spcPct val="0"/>
            </a:spcBef>
            <a:spcAft>
              <a:spcPct val="35000"/>
            </a:spcAft>
            <a:buNone/>
          </a:pPr>
          <a:r>
            <a:rPr lang="en-GB" sz="2400" kern="1200" dirty="0"/>
            <a:t>- Meeting Needs as Close to home as possible for CYP with SEND 0-25</a:t>
          </a:r>
          <a:endParaRPr lang="en-US" sz="2400" kern="1200" dirty="0"/>
        </a:p>
      </dsp:txBody>
      <dsp:txXfrm>
        <a:off x="1036104" y="1332608"/>
        <a:ext cx="5622748" cy="952682"/>
      </dsp:txXfrm>
    </dsp:sp>
    <dsp:sp modelId="{5747DC5C-7F3A-4665-99AA-CB2553739B00}">
      <dsp:nvSpPr>
        <dsp:cNvPr id="0" name=""/>
        <dsp:cNvSpPr/>
      </dsp:nvSpPr>
      <dsp:spPr>
        <a:xfrm>
          <a:off x="0" y="2523461"/>
          <a:ext cx="6690235" cy="896642"/>
        </a:xfrm>
        <a:prstGeom prst="roundRect">
          <a:avLst>
            <a:gd name="adj" fmla="val 10000"/>
          </a:avLst>
        </a:prstGeom>
        <a:solidFill>
          <a:srgbClr val="7E5475"/>
        </a:solidFill>
        <a:ln>
          <a:noFill/>
        </a:ln>
        <a:effectLst/>
      </dsp:spPr>
      <dsp:style>
        <a:lnRef idx="0">
          <a:scrgbClr r="0" g="0" b="0"/>
        </a:lnRef>
        <a:fillRef idx="1">
          <a:scrgbClr r="0" g="0" b="0"/>
        </a:fillRef>
        <a:effectRef idx="0">
          <a:scrgbClr r="0" g="0" b="0"/>
        </a:effectRef>
        <a:fontRef idx="minor"/>
      </dsp:style>
    </dsp:sp>
    <dsp:sp modelId="{F78CC554-1224-4084-A6ED-825317E50ADD}">
      <dsp:nvSpPr>
        <dsp:cNvPr id="0" name=""/>
        <dsp:cNvSpPr/>
      </dsp:nvSpPr>
      <dsp:spPr>
        <a:xfrm>
          <a:off x="271234" y="2725206"/>
          <a:ext cx="493635" cy="493153"/>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0DB275-4FF1-4AA7-8A60-C31C4BC09B6B}">
      <dsp:nvSpPr>
        <dsp:cNvPr id="0" name=""/>
        <dsp:cNvSpPr/>
      </dsp:nvSpPr>
      <dsp:spPr>
        <a:xfrm>
          <a:off x="1036104" y="2523461"/>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marL="0" lvl="0" indent="0" algn="l" defTabSz="1244600">
            <a:lnSpc>
              <a:spcPct val="90000"/>
            </a:lnSpc>
            <a:spcBef>
              <a:spcPct val="0"/>
            </a:spcBef>
            <a:spcAft>
              <a:spcPct val="35000"/>
            </a:spcAft>
            <a:buNone/>
          </a:pPr>
          <a:r>
            <a:rPr lang="en-GB" sz="2800" kern="1200" dirty="0"/>
            <a:t>- Improving outcomes for wellbeing and attainment</a:t>
          </a:r>
          <a:endParaRPr lang="en-US" sz="2800" kern="1200" dirty="0"/>
        </a:p>
      </dsp:txBody>
      <dsp:txXfrm>
        <a:off x="1036104" y="2523461"/>
        <a:ext cx="5622748" cy="952682"/>
      </dsp:txXfrm>
    </dsp:sp>
    <dsp:sp modelId="{363BD234-9C1C-47A2-9392-F2E8F38734C2}">
      <dsp:nvSpPr>
        <dsp:cNvPr id="0" name=""/>
        <dsp:cNvSpPr/>
      </dsp:nvSpPr>
      <dsp:spPr>
        <a:xfrm>
          <a:off x="0" y="3770875"/>
          <a:ext cx="6690235" cy="896642"/>
        </a:xfrm>
        <a:prstGeom prst="roundRect">
          <a:avLst>
            <a:gd name="adj" fmla="val 10000"/>
          </a:avLst>
        </a:prstGeom>
        <a:solidFill>
          <a:srgbClr val="084C6E"/>
        </a:solidFill>
        <a:ln>
          <a:noFill/>
        </a:ln>
        <a:effectLst/>
      </dsp:spPr>
      <dsp:style>
        <a:lnRef idx="0">
          <a:scrgbClr r="0" g="0" b="0"/>
        </a:lnRef>
        <a:fillRef idx="1">
          <a:scrgbClr r="0" g="0" b="0"/>
        </a:fillRef>
        <a:effectRef idx="0">
          <a:scrgbClr r="0" g="0" b="0"/>
        </a:effectRef>
        <a:fontRef idx="minor"/>
      </dsp:style>
    </dsp:sp>
    <dsp:sp modelId="{4BC83A7C-DD94-4345-A618-FA91EF152BE2}">
      <dsp:nvSpPr>
        <dsp:cNvPr id="0" name=""/>
        <dsp:cNvSpPr/>
      </dsp:nvSpPr>
      <dsp:spPr>
        <a:xfrm>
          <a:off x="271234" y="3916059"/>
          <a:ext cx="493635" cy="493153"/>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4FA02C-CF88-4181-8479-748BB3F355DD}">
      <dsp:nvSpPr>
        <dsp:cNvPr id="0" name=""/>
        <dsp:cNvSpPr/>
      </dsp:nvSpPr>
      <dsp:spPr>
        <a:xfrm>
          <a:off x="1036104" y="3714314"/>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marL="0" lvl="0" indent="0" algn="l" defTabSz="1066800">
            <a:lnSpc>
              <a:spcPct val="90000"/>
            </a:lnSpc>
            <a:spcBef>
              <a:spcPct val="0"/>
            </a:spcBef>
            <a:spcAft>
              <a:spcPct val="35000"/>
            </a:spcAft>
            <a:buNone/>
          </a:pPr>
          <a:r>
            <a:rPr lang="en-GB" sz="2400" kern="1200" dirty="0"/>
            <a:t>- Removing barriers to learning</a:t>
          </a:r>
          <a:endParaRPr lang="en-US" sz="2400" kern="1200" dirty="0"/>
        </a:p>
      </dsp:txBody>
      <dsp:txXfrm>
        <a:off x="1036104" y="3714314"/>
        <a:ext cx="5622748" cy="952682"/>
      </dsp:txXfrm>
    </dsp:sp>
    <dsp:sp modelId="{09E49694-84C3-4BCA-935A-7654E4FE7987}">
      <dsp:nvSpPr>
        <dsp:cNvPr id="0" name=""/>
        <dsp:cNvSpPr/>
      </dsp:nvSpPr>
      <dsp:spPr>
        <a:xfrm>
          <a:off x="0" y="4954384"/>
          <a:ext cx="6690235" cy="896642"/>
        </a:xfrm>
        <a:prstGeom prst="roundRect">
          <a:avLst>
            <a:gd name="adj" fmla="val 10000"/>
          </a:avLst>
        </a:prstGeom>
        <a:solidFill>
          <a:srgbClr val="138D77"/>
        </a:solidFill>
        <a:ln>
          <a:noFill/>
        </a:ln>
        <a:effectLst/>
      </dsp:spPr>
      <dsp:style>
        <a:lnRef idx="0">
          <a:scrgbClr r="0" g="0" b="0"/>
        </a:lnRef>
        <a:fillRef idx="1">
          <a:scrgbClr r="0" g="0" b="0"/>
        </a:fillRef>
        <a:effectRef idx="0">
          <a:scrgbClr r="0" g="0" b="0"/>
        </a:effectRef>
        <a:fontRef idx="minor"/>
      </dsp:style>
    </dsp:sp>
    <dsp:sp modelId="{94E92F2B-B075-4575-BC76-FE5209EF836C}">
      <dsp:nvSpPr>
        <dsp:cNvPr id="0" name=""/>
        <dsp:cNvSpPr/>
      </dsp:nvSpPr>
      <dsp:spPr>
        <a:xfrm>
          <a:off x="271234" y="5106912"/>
          <a:ext cx="493635" cy="493153"/>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617FD1-FEF3-4B46-A842-49B6BF728165}">
      <dsp:nvSpPr>
        <dsp:cNvPr id="0" name=""/>
        <dsp:cNvSpPr/>
      </dsp:nvSpPr>
      <dsp:spPr>
        <a:xfrm>
          <a:off x="1036104" y="4905168"/>
          <a:ext cx="5622748" cy="95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26" tIns="100826" rIns="100826" bIns="100826" numCol="1" spcCol="1270" anchor="ctr" anchorCtr="0">
          <a:noAutofit/>
        </a:bodyPr>
        <a:lstStyle/>
        <a:p>
          <a:pPr marL="0" lvl="0" indent="0" algn="l" defTabSz="1066800">
            <a:lnSpc>
              <a:spcPct val="90000"/>
            </a:lnSpc>
            <a:spcBef>
              <a:spcPct val="0"/>
            </a:spcBef>
            <a:spcAft>
              <a:spcPct val="35000"/>
            </a:spcAft>
            <a:buNone/>
          </a:pPr>
          <a:r>
            <a:rPr lang="en-GB" sz="2400" kern="1200" dirty="0"/>
            <a:t>- Using resources more effectively</a:t>
          </a:r>
          <a:endParaRPr lang="en-US" sz="2400" kern="1200" dirty="0"/>
        </a:p>
      </dsp:txBody>
      <dsp:txXfrm>
        <a:off x="1036104" y="4905168"/>
        <a:ext cx="5622748" cy="9526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72288-815D-4722-927B-B00DE1486CE8}">
      <dsp:nvSpPr>
        <dsp:cNvPr id="0" name=""/>
        <dsp:cNvSpPr/>
      </dsp:nvSpPr>
      <dsp:spPr>
        <a:xfrm>
          <a:off x="0" y="10366"/>
          <a:ext cx="6588691" cy="1417162"/>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Local Board oversees the delivery of a strategic Plan</a:t>
          </a:r>
          <a:endParaRPr lang="en-US" sz="2800" kern="1200" dirty="0"/>
        </a:p>
      </dsp:txBody>
      <dsp:txXfrm>
        <a:off x="69180" y="79546"/>
        <a:ext cx="6450331" cy="1278802"/>
      </dsp:txXfrm>
    </dsp:sp>
    <dsp:sp modelId="{65A22F0F-6557-4F35-A975-A60DE1696923}">
      <dsp:nvSpPr>
        <dsp:cNvPr id="0" name=""/>
        <dsp:cNvSpPr/>
      </dsp:nvSpPr>
      <dsp:spPr>
        <a:xfrm>
          <a:off x="0" y="1496648"/>
          <a:ext cx="6588691" cy="1417162"/>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Manager identifies need through a variety of means including gathering and analysis of data from schools, parents, LA, training </a:t>
          </a:r>
          <a:r>
            <a:rPr lang="en-GB" sz="2400" kern="1200" dirty="0" err="1"/>
            <a:t>etc</a:t>
          </a:r>
          <a:endParaRPr lang="en-US" sz="2400" kern="1200" dirty="0"/>
        </a:p>
      </dsp:txBody>
      <dsp:txXfrm>
        <a:off x="69180" y="1565828"/>
        <a:ext cx="6450331" cy="1278802"/>
      </dsp:txXfrm>
    </dsp:sp>
    <dsp:sp modelId="{B13433E3-2AC8-4EF8-979B-791B4F6651AD}">
      <dsp:nvSpPr>
        <dsp:cNvPr id="0" name=""/>
        <dsp:cNvSpPr/>
      </dsp:nvSpPr>
      <dsp:spPr>
        <a:xfrm>
          <a:off x="0" y="2966168"/>
          <a:ext cx="6588691" cy="1417162"/>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bg1"/>
              </a:solidFill>
            </a:rPr>
            <a:t>Manager develops strategic plan</a:t>
          </a:r>
          <a:endParaRPr lang="en-US" sz="3200" kern="1200" dirty="0">
            <a:solidFill>
              <a:schemeClr val="bg1"/>
            </a:solidFill>
          </a:endParaRPr>
        </a:p>
      </dsp:txBody>
      <dsp:txXfrm>
        <a:off x="69180" y="3035348"/>
        <a:ext cx="6450331" cy="1278802"/>
      </dsp:txXfrm>
    </dsp:sp>
    <dsp:sp modelId="{B65A6401-E450-4E1B-994C-35E24397CCFB}">
      <dsp:nvSpPr>
        <dsp:cNvPr id="0" name=""/>
        <dsp:cNvSpPr/>
      </dsp:nvSpPr>
      <dsp:spPr>
        <a:xfrm>
          <a:off x="0" y="4469214"/>
          <a:ext cx="6588691" cy="1417162"/>
        </a:xfrm>
        <a:prstGeom prst="roundRect">
          <a:avLst/>
        </a:prstGeom>
        <a:solidFill>
          <a:srgbClr val="E9E7E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rPr>
            <a:t>SEND Lead ensures that local initiatives are delivered and works closely with schools on an operational level to support them to develop inclusion and help with individual cases in what could be described as an Area SENCo </a:t>
          </a:r>
          <a:endParaRPr lang="en-US" sz="2000" kern="1200" dirty="0">
            <a:solidFill>
              <a:schemeClr val="tx1"/>
            </a:solidFill>
          </a:endParaRPr>
        </a:p>
      </dsp:txBody>
      <dsp:txXfrm>
        <a:off x="69180" y="4538394"/>
        <a:ext cx="6450331" cy="12788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BECFB-EF3F-489C-95BB-1508CE5505C1}">
      <dsp:nvSpPr>
        <dsp:cNvPr id="0" name=""/>
        <dsp:cNvSpPr/>
      </dsp:nvSpPr>
      <dsp:spPr>
        <a:xfrm>
          <a:off x="0" y="5011"/>
          <a:ext cx="6588691" cy="104832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All schools, EY settings and services deliver quality provision that meets the needs of CYP with SEND locally</a:t>
          </a:r>
        </a:p>
      </dsp:txBody>
      <dsp:txXfrm>
        <a:off x="51175" y="56186"/>
        <a:ext cx="6486341" cy="945970"/>
      </dsp:txXfrm>
    </dsp:sp>
    <dsp:sp modelId="{DCE55564-FE80-4912-A4D2-AB0F07C4F684}">
      <dsp:nvSpPr>
        <dsp:cNvPr id="0" name=""/>
        <dsp:cNvSpPr/>
      </dsp:nvSpPr>
      <dsp:spPr>
        <a:xfrm>
          <a:off x="0" y="1214611"/>
          <a:ext cx="6588691" cy="104832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Short and long term outcomes for children with SEND are improved</a:t>
          </a:r>
          <a:endParaRPr lang="en-US" sz="2000" kern="1200" dirty="0"/>
        </a:p>
      </dsp:txBody>
      <dsp:txXfrm>
        <a:off x="51175" y="1265786"/>
        <a:ext cx="6486341" cy="945970"/>
      </dsp:txXfrm>
    </dsp:sp>
    <dsp:sp modelId="{BF0F78FB-F399-4FCA-AA08-93750FBE9F11}">
      <dsp:nvSpPr>
        <dsp:cNvPr id="0" name=""/>
        <dsp:cNvSpPr/>
      </dsp:nvSpPr>
      <dsp:spPr>
        <a:xfrm>
          <a:off x="0" y="2424211"/>
          <a:ext cx="6588691" cy="104832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DSPLs will ensure consistent provision to achieve the best outcomes at a local level for CYP and schools</a:t>
          </a:r>
          <a:endParaRPr lang="en-US" sz="2000" kern="1200" dirty="0"/>
        </a:p>
      </dsp:txBody>
      <dsp:txXfrm>
        <a:off x="51175" y="2475386"/>
        <a:ext cx="6486341" cy="945970"/>
      </dsp:txXfrm>
    </dsp:sp>
    <dsp:sp modelId="{20204FA8-216A-4A22-9C37-A4862E48C010}">
      <dsp:nvSpPr>
        <dsp:cNvPr id="0" name=""/>
        <dsp:cNvSpPr/>
      </dsp:nvSpPr>
      <dsp:spPr>
        <a:xfrm>
          <a:off x="0" y="3633811"/>
          <a:ext cx="6588691" cy="104832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DSPLs facilitate collaborative working at a local level between all stakeholders</a:t>
          </a:r>
        </a:p>
      </dsp:txBody>
      <dsp:txXfrm>
        <a:off x="51175" y="3684986"/>
        <a:ext cx="6486341" cy="945970"/>
      </dsp:txXfrm>
    </dsp:sp>
    <dsp:sp modelId="{9FF63640-5F15-4A7A-B667-24A8A143DEA4}">
      <dsp:nvSpPr>
        <dsp:cNvPr id="0" name=""/>
        <dsp:cNvSpPr/>
      </dsp:nvSpPr>
      <dsp:spPr>
        <a:xfrm>
          <a:off x="0" y="4848423"/>
          <a:ext cx="6588691" cy="104832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ISL strategic priorities are fully understood and met locally</a:t>
          </a:r>
        </a:p>
      </dsp:txBody>
      <dsp:txXfrm>
        <a:off x="51175" y="4899598"/>
        <a:ext cx="6486341" cy="9459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8B1C54-CA8D-4C41-B81F-A2CA1F66C460}">
      <dsp:nvSpPr>
        <dsp:cNvPr id="0" name=""/>
        <dsp:cNvSpPr/>
      </dsp:nvSpPr>
      <dsp:spPr>
        <a:xfrm>
          <a:off x="0" y="37951"/>
          <a:ext cx="6588691" cy="91494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Elements that the DSPLs have to include in their strategic plan:</a:t>
          </a:r>
          <a:endParaRPr lang="en-US" sz="2300" b="1" kern="1200" dirty="0"/>
        </a:p>
      </dsp:txBody>
      <dsp:txXfrm>
        <a:off x="44664" y="82615"/>
        <a:ext cx="6499363" cy="825612"/>
      </dsp:txXfrm>
    </dsp:sp>
    <dsp:sp modelId="{95BADF36-0F86-4679-B1AE-1828D6296B07}">
      <dsp:nvSpPr>
        <dsp:cNvPr id="0" name=""/>
        <dsp:cNvSpPr/>
      </dsp:nvSpPr>
      <dsp:spPr>
        <a:xfrm>
          <a:off x="0" y="1019131"/>
          <a:ext cx="6588691" cy="91494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Support mainstream schools and settings  to meet the needs of CYP with SEND</a:t>
          </a:r>
          <a:endParaRPr lang="en-US" sz="2300" kern="1200" dirty="0"/>
        </a:p>
      </dsp:txBody>
      <dsp:txXfrm>
        <a:off x="44664" y="1063795"/>
        <a:ext cx="6499363" cy="825612"/>
      </dsp:txXfrm>
    </dsp:sp>
    <dsp:sp modelId="{31DBB7C7-B964-4E31-B759-53248FF3C100}">
      <dsp:nvSpPr>
        <dsp:cNvPr id="0" name=""/>
        <dsp:cNvSpPr/>
      </dsp:nvSpPr>
      <dsp:spPr>
        <a:xfrm>
          <a:off x="0" y="2000311"/>
          <a:ext cx="6588691" cy="91494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CYP awaiting a special school place</a:t>
          </a:r>
        </a:p>
      </dsp:txBody>
      <dsp:txXfrm>
        <a:off x="44664" y="2044975"/>
        <a:ext cx="6499363" cy="825612"/>
      </dsp:txXfrm>
    </dsp:sp>
    <dsp:sp modelId="{89C4A508-CDB8-41C9-95C6-D6841B11FC5A}">
      <dsp:nvSpPr>
        <dsp:cNvPr id="0" name=""/>
        <dsp:cNvSpPr/>
      </dsp:nvSpPr>
      <dsp:spPr>
        <a:xfrm>
          <a:off x="0" y="2981491"/>
          <a:ext cx="6588691" cy="91494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SEMH, including EBSA</a:t>
          </a:r>
        </a:p>
      </dsp:txBody>
      <dsp:txXfrm>
        <a:off x="44664" y="3026155"/>
        <a:ext cx="6499363" cy="825612"/>
      </dsp:txXfrm>
    </dsp:sp>
    <dsp:sp modelId="{0DFE3305-F6D6-487C-BA06-7DFB782109A9}">
      <dsp:nvSpPr>
        <dsp:cNvPr id="0" name=""/>
        <dsp:cNvSpPr/>
      </dsp:nvSpPr>
      <dsp:spPr>
        <a:xfrm>
          <a:off x="0" y="3962671"/>
          <a:ext cx="6588691" cy="91494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CYP out of school/EHE/missing from education/ excluded or suspended</a:t>
          </a:r>
          <a:endParaRPr lang="en-US" sz="2300" kern="1200" dirty="0"/>
        </a:p>
      </dsp:txBody>
      <dsp:txXfrm>
        <a:off x="44664" y="4007335"/>
        <a:ext cx="6499363" cy="825612"/>
      </dsp:txXfrm>
    </dsp:sp>
    <dsp:sp modelId="{5BD252E6-A435-4620-A334-5D99102D5BFB}">
      <dsp:nvSpPr>
        <dsp:cNvPr id="0" name=""/>
        <dsp:cNvSpPr/>
      </dsp:nvSpPr>
      <dsp:spPr>
        <a:xfrm>
          <a:off x="0" y="4943851"/>
          <a:ext cx="6588691" cy="91494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CYP</a:t>
          </a:r>
          <a:r>
            <a:rPr lang="en-US" sz="2300" kern="1200" baseline="0" dirty="0"/>
            <a:t> on reduced or part-time timetables</a:t>
          </a:r>
          <a:endParaRPr lang="en-US" sz="2300" kern="1200" dirty="0"/>
        </a:p>
      </dsp:txBody>
      <dsp:txXfrm>
        <a:off x="44664" y="4988515"/>
        <a:ext cx="6499363" cy="8256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A5AAA-3985-48A9-AC1F-C0E47C3E91EB}">
      <dsp:nvSpPr>
        <dsp:cNvPr id="0" name=""/>
        <dsp:cNvSpPr/>
      </dsp:nvSpPr>
      <dsp:spPr>
        <a:xfrm>
          <a:off x="0" y="0"/>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rPr>
            <a:t>DSPLs provide a variety of activities which include:</a:t>
          </a:r>
          <a:r>
            <a:rPr lang="en-GB" sz="500" kern="1200" dirty="0"/>
            <a:t>: </a:t>
          </a:r>
          <a:endParaRPr lang="en-US" sz="500" kern="1200" dirty="0"/>
        </a:p>
      </dsp:txBody>
      <dsp:txXfrm>
        <a:off x="23645" y="23645"/>
        <a:ext cx="6216350" cy="437090"/>
      </dsp:txXfrm>
    </dsp:sp>
    <dsp:sp modelId="{A1FBC090-101D-4E9E-BEB0-E3F25CEA6CD6}">
      <dsp:nvSpPr>
        <dsp:cNvPr id="0" name=""/>
        <dsp:cNvSpPr/>
      </dsp:nvSpPr>
      <dsp:spPr>
        <a:xfrm>
          <a:off x="0" y="5829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Commissioning training</a:t>
          </a:r>
          <a:endParaRPr lang="en-US" sz="2000" kern="1200" dirty="0"/>
        </a:p>
      </dsp:txBody>
      <dsp:txXfrm>
        <a:off x="23645" y="606628"/>
        <a:ext cx="6216350" cy="437090"/>
      </dsp:txXfrm>
    </dsp:sp>
    <dsp:sp modelId="{62D8A971-1F9B-4D6A-8518-C9752B8242C1}">
      <dsp:nvSpPr>
        <dsp:cNvPr id="0" name=""/>
        <dsp:cNvSpPr/>
      </dsp:nvSpPr>
      <dsp:spPr>
        <a:xfrm>
          <a:off x="0" y="11336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Supporting cross-phase transitions</a:t>
          </a:r>
          <a:endParaRPr lang="en-US" sz="2000" kern="1200" dirty="0"/>
        </a:p>
      </dsp:txBody>
      <dsp:txXfrm>
        <a:off x="23645" y="1157248"/>
        <a:ext cx="6216350" cy="437090"/>
      </dsp:txXfrm>
    </dsp:sp>
    <dsp:sp modelId="{465CFDDB-99BE-4381-8DDE-2EE2472703B1}">
      <dsp:nvSpPr>
        <dsp:cNvPr id="0" name=""/>
        <dsp:cNvSpPr/>
      </dsp:nvSpPr>
      <dsp:spPr>
        <a:xfrm>
          <a:off x="0" y="16842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Supporting settings, families and young people</a:t>
          </a:r>
          <a:endParaRPr lang="en-US" sz="2000" kern="1200" dirty="0"/>
        </a:p>
      </dsp:txBody>
      <dsp:txXfrm>
        <a:off x="23645" y="1707868"/>
        <a:ext cx="6216350" cy="437090"/>
      </dsp:txXfrm>
    </dsp:sp>
    <dsp:sp modelId="{BDEC6BE0-EEF6-4A17-8E4E-75CB194D8C84}">
      <dsp:nvSpPr>
        <dsp:cNvPr id="0" name=""/>
        <dsp:cNvSpPr/>
      </dsp:nvSpPr>
      <dsp:spPr>
        <a:xfrm>
          <a:off x="0" y="2241838"/>
          <a:ext cx="6263640" cy="484380"/>
        </a:xfrm>
        <a:prstGeom prst="roundRect">
          <a:avLst/>
        </a:prstGeom>
        <a:solidFill>
          <a:srgbClr val="B0B0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Analysis of local and county data</a:t>
          </a:r>
          <a:endParaRPr lang="en-US" sz="2000" kern="1200" dirty="0"/>
        </a:p>
      </dsp:txBody>
      <dsp:txXfrm>
        <a:off x="23645" y="2265483"/>
        <a:ext cx="6216350" cy="437090"/>
      </dsp:txXfrm>
    </dsp:sp>
    <dsp:sp modelId="{73E3011A-89EE-4336-9E8A-86FC4645CF66}">
      <dsp:nvSpPr>
        <dsp:cNvPr id="0" name=""/>
        <dsp:cNvSpPr/>
      </dsp:nvSpPr>
      <dsp:spPr>
        <a:xfrm>
          <a:off x="0" y="2791533"/>
          <a:ext cx="6263640" cy="484380"/>
        </a:xfrm>
        <a:prstGeom prst="roundRect">
          <a:avLst/>
        </a:prstGeom>
        <a:solidFill>
          <a:srgbClr val="084C6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Identifying local needs and providing support</a:t>
          </a:r>
          <a:endParaRPr lang="en-US" sz="2000" kern="1200" dirty="0"/>
        </a:p>
      </dsp:txBody>
      <dsp:txXfrm>
        <a:off x="23645" y="2815178"/>
        <a:ext cx="6216350" cy="437090"/>
      </dsp:txXfrm>
    </dsp:sp>
    <dsp:sp modelId="{4419BA4C-8C52-4D1E-9511-E9C4CB281721}">
      <dsp:nvSpPr>
        <dsp:cNvPr id="0" name=""/>
        <dsp:cNvSpPr/>
      </dsp:nvSpPr>
      <dsp:spPr>
        <a:xfrm>
          <a:off x="0" y="3336083"/>
          <a:ext cx="6263640" cy="484380"/>
        </a:xfrm>
        <a:prstGeom prst="roundRect">
          <a:avLst/>
        </a:prstGeom>
        <a:solidFill>
          <a:srgbClr val="C6579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Running SENCo Forums and clusters</a:t>
          </a:r>
          <a:endParaRPr lang="en-US" sz="2000" kern="1200" dirty="0"/>
        </a:p>
      </dsp:txBody>
      <dsp:txXfrm>
        <a:off x="23645" y="3359728"/>
        <a:ext cx="6216350" cy="437090"/>
      </dsp:txXfrm>
    </dsp:sp>
    <dsp:sp modelId="{05A83F38-68A4-45DC-940D-015E894413F5}">
      <dsp:nvSpPr>
        <dsp:cNvPr id="0" name=""/>
        <dsp:cNvSpPr/>
      </dsp:nvSpPr>
      <dsp:spPr>
        <a:xfrm>
          <a:off x="0" y="3886703"/>
          <a:ext cx="6263640" cy="484380"/>
        </a:xfrm>
        <a:prstGeom prst="roundRect">
          <a:avLst/>
        </a:prstGeom>
        <a:solidFill>
          <a:srgbClr val="7E547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Working alongside ISL, health and CS professionals</a:t>
          </a:r>
          <a:endParaRPr lang="en-US" sz="2000" kern="1200" dirty="0"/>
        </a:p>
      </dsp:txBody>
      <dsp:txXfrm>
        <a:off x="23645" y="3910348"/>
        <a:ext cx="6216350" cy="437090"/>
      </dsp:txXfrm>
    </dsp:sp>
    <dsp:sp modelId="{877959C1-A40C-425F-AAAA-70E3D6118C11}">
      <dsp:nvSpPr>
        <dsp:cNvPr id="0" name=""/>
        <dsp:cNvSpPr/>
      </dsp:nvSpPr>
      <dsp:spPr>
        <a:xfrm>
          <a:off x="0" y="4437323"/>
          <a:ext cx="6263640" cy="484380"/>
        </a:xfrm>
        <a:prstGeom prst="roundRect">
          <a:avLst/>
        </a:prstGeom>
        <a:solidFill>
          <a:srgbClr val="138D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Managing LHNF panels and funding</a:t>
          </a:r>
          <a:endParaRPr lang="en-US" sz="2000" kern="1200" dirty="0"/>
        </a:p>
      </dsp:txBody>
      <dsp:txXfrm>
        <a:off x="23645" y="4460968"/>
        <a:ext cx="6216350" cy="437090"/>
      </dsp:txXfrm>
    </dsp:sp>
    <dsp:sp modelId="{18FBA765-B97F-4724-9F6B-E62E2728A38D}">
      <dsp:nvSpPr>
        <dsp:cNvPr id="0" name=""/>
        <dsp:cNvSpPr/>
      </dsp:nvSpPr>
      <dsp:spPr>
        <a:xfrm>
          <a:off x="0" y="4987944"/>
          <a:ext cx="6263640" cy="484380"/>
        </a:xfrm>
        <a:prstGeom prst="roundRect">
          <a:avLst/>
        </a:prstGeom>
        <a:solidFill>
          <a:srgbClr val="928B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t>
          </a:r>
          <a:r>
            <a:rPr lang="en-US" sz="1800" kern="1200" baseline="0" dirty="0"/>
            <a:t> Supporting the implementation and roll-out of pilot projects</a:t>
          </a:r>
          <a:endParaRPr lang="en-US" sz="1800" kern="1200" dirty="0"/>
        </a:p>
      </dsp:txBody>
      <dsp:txXfrm>
        <a:off x="23645" y="5011589"/>
        <a:ext cx="6216350" cy="4370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271191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019798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33D759-7531-4726-B484-EFF22EDFB8FE}"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2673718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E33D759-7531-4726-B484-EFF22EDFB8FE}" type="datetimeFigureOut">
              <a:rPr lang="en-GB" smtClean="0"/>
              <a:t>24/06/2024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382302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E33D759-7531-4726-B484-EFF22EDFB8FE}" type="datetimeFigureOut">
              <a:rPr lang="en-GB" smtClean="0"/>
              <a:t>24/06/2024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665364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E33D759-7531-4726-B484-EFF22EDFB8FE}" type="datetimeFigureOut">
              <a:rPr lang="en-GB" smtClean="0"/>
              <a:t>24/06/2024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66498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3D759-7531-4726-B484-EFF22EDFB8FE}" type="datetimeFigureOut">
              <a:rPr lang="en-GB" smtClean="0"/>
              <a:t>24/06/2024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819927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33D759-7531-4726-B484-EFF22EDFB8FE}" type="datetimeFigureOut">
              <a:rPr lang="en-GB" smtClean="0"/>
              <a:t>24/06/2024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1951846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33D759-7531-4726-B484-EFF22EDFB8FE}" type="datetimeFigureOut">
              <a:rPr lang="en-GB" smtClean="0"/>
              <a:t>24/06/2024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977003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683586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33D759-7531-4726-B484-EFF22EDFB8FE}" type="datetimeFigureOut">
              <a:rPr lang="en-GB" smtClean="0"/>
              <a:t>24/06/2024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5EBAE-DAB7-46FE-B62A-739E07C0BCED}" type="slidenum">
              <a:rPr lang="en-GB" smtClean="0"/>
              <a:t>‹#›</a:t>
            </a:fld>
            <a:endParaRPr lang="en-GB"/>
          </a:p>
        </p:txBody>
      </p:sp>
    </p:spTree>
    <p:extLst>
      <p:ext uri="{BB962C8B-B14F-4D97-AF65-F5344CB8AC3E}">
        <p14:creationId xmlns:p14="http://schemas.microsoft.com/office/powerpoint/2010/main" val="3740838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33D759-7531-4726-B484-EFF22EDFB8FE}" type="datetimeFigureOut">
              <a:rPr lang="en-GB" smtClean="0"/>
              <a:t>24/06/2024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45EBAE-DAB7-46FE-B62A-739E07C0BCED}" type="slidenum">
              <a:rPr lang="en-GB" smtClean="0"/>
              <a:t>‹#›</a:t>
            </a:fld>
            <a:endParaRPr lang="en-GB"/>
          </a:p>
        </p:txBody>
      </p:sp>
    </p:spTree>
    <p:extLst>
      <p:ext uri="{BB962C8B-B14F-4D97-AF65-F5344CB8AC3E}">
        <p14:creationId xmlns:p14="http://schemas.microsoft.com/office/powerpoint/2010/main" val="3198002353"/>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4E02F-13C6-4976-9CCB-D6A4BC41A52D}"/>
              </a:ext>
            </a:extLst>
          </p:cNvPr>
          <p:cNvSpPr>
            <a:spLocks noGrp="1"/>
          </p:cNvSpPr>
          <p:nvPr>
            <p:ph type="title"/>
          </p:nvPr>
        </p:nvSpPr>
        <p:spPr>
          <a:xfrm>
            <a:off x="3274868" y="404625"/>
            <a:ext cx="5754696" cy="757969"/>
          </a:xfrm>
        </p:spPr>
        <p:txBody>
          <a:bodyPr>
            <a:normAutofit fontScale="90000"/>
          </a:bodyPr>
          <a:lstStyle/>
          <a:p>
            <a:pPr algn="ctr"/>
            <a:r>
              <a:rPr lang="en-GB" sz="6600" b="1" dirty="0">
                <a:solidFill>
                  <a:srgbClr val="138D77"/>
                </a:solidFill>
              </a:rPr>
              <a:t>Core Offer</a:t>
            </a:r>
          </a:p>
        </p:txBody>
      </p:sp>
      <p:sp>
        <p:nvSpPr>
          <p:cNvPr id="3" name="Content Placeholder 2">
            <a:extLst>
              <a:ext uri="{FF2B5EF4-FFF2-40B4-BE49-F238E27FC236}">
                <a16:creationId xmlns:a16="http://schemas.microsoft.com/office/drawing/2014/main" id="{A369FD48-3C0C-443C-9179-675DBD7CDE6A}"/>
              </a:ext>
            </a:extLst>
          </p:cNvPr>
          <p:cNvSpPr>
            <a:spLocks noGrp="1"/>
          </p:cNvSpPr>
          <p:nvPr>
            <p:ph idx="1"/>
          </p:nvPr>
        </p:nvSpPr>
        <p:spPr>
          <a:xfrm>
            <a:off x="290291" y="1294186"/>
            <a:ext cx="5969153" cy="4324452"/>
          </a:xfrm>
          <a:solidFill>
            <a:srgbClr val="E9E7E9"/>
          </a:solidFill>
        </p:spPr>
        <p:txBody>
          <a:bodyPr anchor="t">
            <a:noAutofit/>
          </a:bodyPr>
          <a:lstStyle/>
          <a:p>
            <a:r>
              <a:rPr lang="en-GB" sz="2400" dirty="0">
                <a:solidFill>
                  <a:schemeClr val="tx2"/>
                </a:solidFill>
              </a:rPr>
              <a:t>The county is divided into 9 DSPL areas </a:t>
            </a:r>
          </a:p>
          <a:p>
            <a:r>
              <a:rPr lang="en-GB" sz="2400" dirty="0">
                <a:solidFill>
                  <a:schemeClr val="tx2"/>
                </a:solidFill>
              </a:rPr>
              <a:t>All DSPL areas deliver core services that meet the county priorities.  These are similar across all areas though providers may vary.</a:t>
            </a:r>
          </a:p>
          <a:p>
            <a:r>
              <a:rPr lang="en-GB" sz="2400" dirty="0">
                <a:solidFill>
                  <a:schemeClr val="tx2"/>
                </a:solidFill>
              </a:rPr>
              <a:t>Part of the DSPL budget is directed towards meeting local needs.</a:t>
            </a:r>
          </a:p>
          <a:p>
            <a:r>
              <a:rPr lang="en-GB" sz="2400" dirty="0">
                <a:solidFill>
                  <a:schemeClr val="tx2"/>
                </a:solidFill>
              </a:rPr>
              <a:t>Each area has a board which includes a range of professionals including Head-Teachers, ISL professionals and parents.</a:t>
            </a:r>
          </a:p>
          <a:p>
            <a:r>
              <a:rPr lang="en-GB" sz="2400" dirty="0">
                <a:solidFill>
                  <a:schemeClr val="tx2"/>
                </a:solidFill>
              </a:rPr>
              <a:t>DSPLs were seen as a strength in the 2023 local authority Ofsted inspection.</a:t>
            </a:r>
          </a:p>
        </p:txBody>
      </p:sp>
      <p:pic>
        <p:nvPicPr>
          <p:cNvPr id="16" name="Picture 1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72772" y="5750231"/>
            <a:ext cx="3102096" cy="983730"/>
          </a:xfrm>
          <a:prstGeom prst="rect">
            <a:avLst/>
          </a:prstGeom>
        </p:spPr>
      </p:pic>
      <p:pic>
        <p:nvPicPr>
          <p:cNvPr id="1026" name="Picture 2" descr="https://sendnews.hertfordshire.gov.uk/img/314/550/5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1111" y="1812516"/>
            <a:ext cx="5238750" cy="369570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98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E6978062-A411-209F-BBE8-8F5537C73020}"/>
              </a:ext>
            </a:extLst>
          </p:cNvPr>
          <p:cNvGraphicFramePr>
            <a:graphicFrameLocks noGrp="1"/>
          </p:cNvGraphicFramePr>
          <p:nvPr>
            <p:ph idx="1"/>
            <p:extLst>
              <p:ext uri="{D42A27DB-BD31-4B8C-83A1-F6EECF244321}">
                <p14:modId xmlns:p14="http://schemas.microsoft.com/office/powerpoint/2010/main" val="540986389"/>
              </p:ext>
            </p:extLst>
          </p:nvPr>
        </p:nvGraphicFramePr>
        <p:xfrm>
          <a:off x="5166985" y="453492"/>
          <a:ext cx="6690235"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599540"/>
            <a:ext cx="3102096" cy="983730"/>
          </a:xfrm>
          <a:prstGeom prst="rect">
            <a:avLst/>
          </a:prstGeom>
        </p:spPr>
      </p:pic>
      <p:sp>
        <p:nvSpPr>
          <p:cNvPr id="7" name="Title 1">
            <a:extLst>
              <a:ext uri="{FF2B5EF4-FFF2-40B4-BE49-F238E27FC236}">
                <a16:creationId xmlns:a16="http://schemas.microsoft.com/office/drawing/2014/main" id="{A1EABAFB-AE87-4CEE-BCF4-8B553D3D44D0}"/>
              </a:ext>
            </a:extLst>
          </p:cNvPr>
          <p:cNvSpPr txBox="1">
            <a:spLocks/>
          </p:cNvSpPr>
          <p:nvPr/>
        </p:nvSpPr>
        <p:spPr>
          <a:xfrm>
            <a:off x="744155" y="1514435"/>
            <a:ext cx="3167422" cy="322466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chemeClr val="bg1"/>
                </a:solidFill>
              </a:rPr>
              <a:t>DSPL Aims</a:t>
            </a:r>
          </a:p>
        </p:txBody>
      </p:sp>
    </p:spTree>
    <p:extLst>
      <p:ext uri="{BB962C8B-B14F-4D97-AF65-F5344CB8AC3E}">
        <p14:creationId xmlns:p14="http://schemas.microsoft.com/office/powerpoint/2010/main" val="1696949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682FC-A929-4BC4-BBB4-EAE283090B4B}"/>
              </a:ext>
            </a:extLst>
          </p:cNvPr>
          <p:cNvSpPr>
            <a:spLocks noGrp="1"/>
          </p:cNvSpPr>
          <p:nvPr>
            <p:ph type="title"/>
          </p:nvPr>
        </p:nvSpPr>
        <p:spPr>
          <a:xfrm>
            <a:off x="594360" y="637125"/>
            <a:ext cx="3802276" cy="5256371"/>
          </a:xfrm>
        </p:spPr>
        <p:txBody>
          <a:bodyPr>
            <a:normAutofit/>
          </a:bodyPr>
          <a:lstStyle/>
          <a:p>
            <a:r>
              <a:rPr lang="en-GB" sz="4800" dirty="0">
                <a:solidFill>
                  <a:schemeClr val="bg1"/>
                </a:solidFill>
              </a:rPr>
              <a:t>How it operates at a local level</a:t>
            </a:r>
          </a:p>
        </p:txBody>
      </p:sp>
      <p:graphicFrame>
        <p:nvGraphicFramePr>
          <p:cNvPr id="12" name="Content Placeholder 2">
            <a:extLst>
              <a:ext uri="{FF2B5EF4-FFF2-40B4-BE49-F238E27FC236}">
                <a16:creationId xmlns:a16="http://schemas.microsoft.com/office/drawing/2014/main" id="{DC3FD12A-69D9-CA03-9D7A-442A72DE5D82}"/>
              </a:ext>
            </a:extLst>
          </p:cNvPr>
          <p:cNvGraphicFramePr>
            <a:graphicFrameLocks noGrp="1"/>
          </p:cNvGraphicFramePr>
          <p:nvPr>
            <p:ph idx="1"/>
            <p:extLst>
              <p:ext uri="{D42A27DB-BD31-4B8C-83A1-F6EECF244321}">
                <p14:modId xmlns:p14="http://schemas.microsoft.com/office/powerpoint/2010/main" val="3538095722"/>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623603"/>
            <a:ext cx="3102096" cy="983730"/>
          </a:xfrm>
          <a:prstGeom prst="rect">
            <a:avLst/>
          </a:prstGeom>
        </p:spPr>
      </p:pic>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chemeClr val="bg1"/>
                </a:solidFill>
              </a:rPr>
              <a:t>Operating at a local level</a:t>
            </a:r>
          </a:p>
        </p:txBody>
      </p:sp>
    </p:spTree>
    <p:extLst>
      <p:ext uri="{BB962C8B-B14F-4D97-AF65-F5344CB8AC3E}">
        <p14:creationId xmlns:p14="http://schemas.microsoft.com/office/powerpoint/2010/main" val="933190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450F4EF-8042-4278-9505-8750319B20C1}"/>
              </a:ext>
            </a:extLst>
          </p:cNvPr>
          <p:cNvSpPr>
            <a:spLocks noGrp="1"/>
          </p:cNvSpPr>
          <p:nvPr>
            <p:ph type="title"/>
          </p:nvPr>
        </p:nvSpPr>
        <p:spPr>
          <a:xfrm>
            <a:off x="594360" y="637125"/>
            <a:ext cx="3802276" cy="5256371"/>
          </a:xfrm>
        </p:spPr>
        <p:txBody>
          <a:bodyPr>
            <a:normAutofit/>
          </a:bodyPr>
          <a:lstStyle/>
          <a:p>
            <a:r>
              <a:rPr lang="en-GB" sz="4800" dirty="0">
                <a:solidFill>
                  <a:schemeClr val="bg1"/>
                </a:solidFill>
              </a:rPr>
              <a:t>Planning in Line with the Strategy 2022 – 2025</a:t>
            </a:r>
            <a:br>
              <a:rPr lang="en-GB" sz="4800" dirty="0">
                <a:solidFill>
                  <a:schemeClr val="bg1"/>
                </a:solidFill>
              </a:rPr>
            </a:br>
            <a:r>
              <a:rPr lang="en-GB" sz="4800" dirty="0">
                <a:solidFill>
                  <a:schemeClr val="bg1"/>
                </a:solidFill>
              </a:rPr>
              <a:t>Put in a pic</a:t>
            </a:r>
          </a:p>
        </p:txBody>
      </p:sp>
      <p:graphicFrame>
        <p:nvGraphicFramePr>
          <p:cNvPr id="6" name="Content Placeholder 3">
            <a:extLst>
              <a:ext uri="{FF2B5EF4-FFF2-40B4-BE49-F238E27FC236}">
                <a16:creationId xmlns:a16="http://schemas.microsoft.com/office/drawing/2014/main" id="{8EE4182B-583F-1DE5-1012-C6C2AC833C03}"/>
              </a:ext>
            </a:extLst>
          </p:cNvPr>
          <p:cNvGraphicFramePr>
            <a:graphicFrameLocks noGrp="1"/>
          </p:cNvGraphicFramePr>
          <p:nvPr>
            <p:ph idx="1"/>
            <p:extLst>
              <p:ext uri="{D42A27DB-BD31-4B8C-83A1-F6EECF244321}">
                <p14:modId xmlns:p14="http://schemas.microsoft.com/office/powerpoint/2010/main" val="2466585273"/>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623603"/>
            <a:ext cx="3102096" cy="983730"/>
          </a:xfrm>
          <a:prstGeom prst="rect">
            <a:avLst/>
          </a:prstGeom>
        </p:spPr>
      </p:pic>
      <p:sp>
        <p:nvSpPr>
          <p:cNvPr id="9"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bg1"/>
                </a:solidFill>
              </a:rPr>
              <a:t>Strategic Outcomes</a:t>
            </a:r>
          </a:p>
        </p:txBody>
      </p:sp>
    </p:spTree>
    <p:extLst>
      <p:ext uri="{BB962C8B-B14F-4D97-AF65-F5344CB8AC3E}">
        <p14:creationId xmlns:p14="http://schemas.microsoft.com/office/powerpoint/2010/main" val="671713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45042-A59A-4177-B3EC-BBF3A85ED76D}"/>
              </a:ext>
            </a:extLst>
          </p:cNvPr>
          <p:cNvSpPr>
            <a:spLocks noGrp="1"/>
          </p:cNvSpPr>
          <p:nvPr>
            <p:ph type="title"/>
          </p:nvPr>
        </p:nvSpPr>
        <p:spPr>
          <a:xfrm>
            <a:off x="594360" y="637125"/>
            <a:ext cx="3802276" cy="5256371"/>
          </a:xfrm>
        </p:spPr>
        <p:txBody>
          <a:bodyPr>
            <a:normAutofit/>
          </a:bodyPr>
          <a:lstStyle/>
          <a:p>
            <a:r>
              <a:rPr lang="en-GB" sz="4800">
                <a:solidFill>
                  <a:schemeClr val="bg1"/>
                </a:solidFill>
              </a:rPr>
              <a:t>Some examples of how this translates into local planning</a:t>
            </a:r>
          </a:p>
        </p:txBody>
      </p:sp>
      <p:graphicFrame>
        <p:nvGraphicFramePr>
          <p:cNvPr id="5" name="Content Placeholder 2">
            <a:extLst>
              <a:ext uri="{FF2B5EF4-FFF2-40B4-BE49-F238E27FC236}">
                <a16:creationId xmlns:a16="http://schemas.microsoft.com/office/drawing/2014/main" id="{A6ED4661-AD72-FA60-1F92-D03D9C4BDDB8}"/>
              </a:ext>
            </a:extLst>
          </p:cNvPr>
          <p:cNvGraphicFramePr>
            <a:graphicFrameLocks noGrp="1"/>
          </p:cNvGraphicFramePr>
          <p:nvPr>
            <p:ph idx="1"/>
            <p:extLst>
              <p:ext uri="{D42A27DB-BD31-4B8C-83A1-F6EECF244321}">
                <p14:modId xmlns:p14="http://schemas.microsoft.com/office/powerpoint/2010/main" val="1241018052"/>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9440" y="5623603"/>
            <a:ext cx="3102096" cy="983730"/>
          </a:xfrm>
          <a:prstGeom prst="rect">
            <a:avLst/>
          </a:prstGeom>
        </p:spPr>
      </p:pic>
      <p:sp>
        <p:nvSpPr>
          <p:cNvPr id="10" name="Title 1">
            <a:extLst>
              <a:ext uri="{FF2B5EF4-FFF2-40B4-BE49-F238E27FC236}">
                <a16:creationId xmlns:a16="http://schemas.microsoft.com/office/drawing/2014/main" id="{A1EABAFB-AE87-4CEE-BCF4-8B553D3D44D0}"/>
              </a:ext>
            </a:extLst>
          </p:cNvPr>
          <p:cNvSpPr txBox="1">
            <a:spLocks/>
          </p:cNvSpPr>
          <p:nvPr/>
        </p:nvSpPr>
        <p:spPr>
          <a:xfrm>
            <a:off x="764455" y="1567644"/>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chemeClr val="bg1"/>
                </a:solidFill>
              </a:rPr>
              <a:t>Planning in line with the SEND Strategy</a:t>
            </a:r>
          </a:p>
          <a:p>
            <a:pPr algn="ctr"/>
            <a:r>
              <a:rPr lang="en-US" sz="4800" b="1" dirty="0">
                <a:solidFill>
                  <a:schemeClr val="bg1"/>
                </a:solidFill>
              </a:rPr>
              <a:t>2022-25</a:t>
            </a:r>
          </a:p>
        </p:txBody>
      </p:sp>
    </p:spTree>
    <p:extLst>
      <p:ext uri="{BB962C8B-B14F-4D97-AF65-F5344CB8AC3E}">
        <p14:creationId xmlns:p14="http://schemas.microsoft.com/office/powerpoint/2010/main" val="842952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8A00-DEBA-491A-8312-EFE6988A406D}"/>
              </a:ext>
            </a:extLst>
          </p:cNvPr>
          <p:cNvSpPr>
            <a:spLocks noGrp="1"/>
          </p:cNvSpPr>
          <p:nvPr>
            <p:ph type="title"/>
          </p:nvPr>
        </p:nvSpPr>
        <p:spPr>
          <a:xfrm>
            <a:off x="524741" y="620392"/>
            <a:ext cx="3808268" cy="5504688"/>
          </a:xfrm>
        </p:spPr>
        <p:txBody>
          <a:bodyPr>
            <a:normAutofit/>
          </a:bodyPr>
          <a:lstStyle/>
          <a:p>
            <a:r>
              <a:rPr lang="en-GB" sz="6000" dirty="0">
                <a:solidFill>
                  <a:schemeClr val="bg1"/>
                </a:solidFill>
              </a:rPr>
              <a:t>What does this look like at a local level?</a:t>
            </a:r>
          </a:p>
        </p:txBody>
      </p:sp>
      <p:graphicFrame>
        <p:nvGraphicFramePr>
          <p:cNvPr id="5" name="Content Placeholder 2">
            <a:extLst>
              <a:ext uri="{FF2B5EF4-FFF2-40B4-BE49-F238E27FC236}">
                <a16:creationId xmlns:a16="http://schemas.microsoft.com/office/drawing/2014/main" id="{DE54EFBF-455B-7FA7-FCB0-B6B835996D97}"/>
              </a:ext>
            </a:extLst>
          </p:cNvPr>
          <p:cNvGraphicFramePr>
            <a:graphicFrameLocks noGrp="1"/>
          </p:cNvGraphicFramePr>
          <p:nvPr>
            <p:ph idx="1"/>
            <p:extLst>
              <p:ext uri="{D42A27DB-BD31-4B8C-83A1-F6EECF244321}">
                <p14:modId xmlns:p14="http://schemas.microsoft.com/office/powerpoint/2010/main" val="2413481366"/>
              </p:ext>
            </p:extLst>
          </p:nvPr>
        </p:nvGraphicFramePr>
        <p:xfrm>
          <a:off x="5285510" y="775986"/>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A1EABAFB-AE87-4CEE-BCF4-8B553D3D44D0}"/>
              </a:ext>
            </a:extLst>
          </p:cNvPr>
          <p:cNvSpPr txBox="1">
            <a:spLocks/>
          </p:cNvSpPr>
          <p:nvPr/>
        </p:nvSpPr>
        <p:spPr>
          <a:xfrm>
            <a:off x="744154" y="1514435"/>
            <a:ext cx="3462085" cy="3395331"/>
          </a:xfrm>
          <a:prstGeom prst="ellipse">
            <a:avLst/>
          </a:prstGeom>
          <a:solidFill>
            <a:srgbClr val="084C6E"/>
          </a:solidFill>
          <a:ln w="174625" cmpd="thinThick">
            <a:solidFill>
              <a:schemeClr val="accent5">
                <a:lumMod val="50000"/>
              </a:schemeClr>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chemeClr val="bg1"/>
                </a:solidFill>
              </a:rPr>
              <a:t>What this can look like at a local level</a:t>
            </a:r>
          </a:p>
        </p:txBody>
      </p:sp>
      <p:pic>
        <p:nvPicPr>
          <p:cNvPr id="8" name="Picture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8629" y="5633215"/>
            <a:ext cx="3102096" cy="983730"/>
          </a:xfrm>
          <a:prstGeom prst="rect">
            <a:avLst/>
          </a:prstGeom>
        </p:spPr>
      </p:pic>
    </p:spTree>
    <p:extLst>
      <p:ext uri="{BB962C8B-B14F-4D97-AF65-F5344CB8AC3E}">
        <p14:creationId xmlns:p14="http://schemas.microsoft.com/office/powerpoint/2010/main" val="36914954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2473</TotalTime>
  <Words>477</Words>
  <Application>Microsoft Macintosh PowerPoint</Application>
  <PresentationFormat>Widescreen</PresentationFormat>
  <Paragraphs>46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Core Offer</vt:lpstr>
      <vt:lpstr>PowerPoint Presentation</vt:lpstr>
      <vt:lpstr>How it operates at a local level</vt:lpstr>
      <vt:lpstr>Planning in Line with the Strategy 2022 – 2025 Put in a pic</vt:lpstr>
      <vt:lpstr>Some examples of how this translates into local planning</vt:lpstr>
      <vt:lpstr>What does this look like at a local level?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Delivering Special Provision Locally  (DSPL)</dc:title>
  <dc:creator>Sue Sheffield</dc:creator>
  <cp:lastModifiedBy>Laura Gilpin</cp:lastModifiedBy>
  <cp:revision>49</cp:revision>
  <dcterms:created xsi:type="dcterms:W3CDTF">2022-09-16T11:50:02Z</dcterms:created>
  <dcterms:modified xsi:type="dcterms:W3CDTF">2024-06-24T05:38:52Z</dcterms:modified>
</cp:coreProperties>
</file>